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notesMasterIdLst>
    <p:notesMasterId r:id="rId8"/>
  </p:notesMasterIdLst>
  <p:sldIdLst>
    <p:sldId id="256" r:id="rId4"/>
    <p:sldId id="263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7B7BE-546E-3841-B48B-0128EF9875E7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5BDEB-978A-6A43-8A73-CAA3326458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5BDEB-978A-6A43-8A73-CAA3326458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5BDEB-978A-6A43-8A73-CAA3326458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4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2335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73892"/>
            <a:ext cx="6172200" cy="468715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36572"/>
            <a:ext cx="3932237" cy="36324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8621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46638"/>
            <a:ext cx="3932237" cy="34223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9B348-A689-F44D-AB4B-FB5DA897DFBF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E3D5-4B51-2E41-B0F0-38F63FDC55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0072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719384"/>
            <a:ext cx="10515600" cy="2036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7172"/>
            <a:ext cx="989982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92735"/>
            <a:ext cx="4565822" cy="35842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92735"/>
            <a:ext cx="4565822" cy="3584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0104"/>
            <a:ext cx="10515600" cy="9199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125363"/>
            <a:ext cx="5157787" cy="642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79125"/>
            <a:ext cx="5157787" cy="32374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25363"/>
            <a:ext cx="5183188" cy="642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79125"/>
            <a:ext cx="5183188" cy="32374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5676"/>
            <a:ext cx="3932237" cy="108739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235676"/>
            <a:ext cx="6172200" cy="46253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08422"/>
            <a:ext cx="3932237" cy="33605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08670"/>
            <a:ext cx="3932237" cy="100089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08670"/>
            <a:ext cx="6172200" cy="43372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45493"/>
            <a:ext cx="3932237" cy="3200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24A3-92BF-DE41-BEA0-E45D06433E5D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C11C-0DEE-B640-86FA-EBC3813571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0908" y="6356350"/>
            <a:ext cx="15651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84B8-9204-A447-BB8B-E0D014DDD140}" type="datetimeFigureOut">
              <a:rPr lang="en-US" smtClean="0"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471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8140" y="6356350"/>
            <a:ext cx="2135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33B16-CA1B-9446-9191-EBEC9CF850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43605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92893"/>
            <a:ext cx="10515600" cy="3487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0932" y="6158641"/>
            <a:ext cx="1917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8D9B348-A689-F44D-AB4B-FB5DA897DFBF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1332" y="61586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332" y="6158641"/>
            <a:ext cx="2238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9D8E3D5-4B51-2E41-B0F0-38F63FDC5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5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254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15315"/>
            <a:ext cx="10515600" cy="332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0B2024A3-92BF-DE41-BEA0-E45D06433E5D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1225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1A0C11C-0DEE-B640-86FA-EBC3813571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334" y="1237709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Cyber-Security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latin typeface="Gotham" charset="0"/>
                <a:ea typeface="Gotham" charset="0"/>
                <a:cs typeface="Gotham" charset="0"/>
              </a:rPr>
              <a:t>Panel Members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222525" y="1891798"/>
            <a:ext cx="3043808" cy="1301991"/>
          </a:xfrm>
        </p:spPr>
        <p:txBody>
          <a:bodyPr lIns="0" rIns="0" anchor="t">
            <a:noAutofit/>
          </a:bodyPr>
          <a:lstStyle/>
          <a:p>
            <a:r>
              <a:rPr lang="en-US" dirty="0">
                <a:latin typeface="Gotham" charset="0"/>
                <a:ea typeface="Gotham" charset="0"/>
                <a:cs typeface="Gotham" charset="0"/>
              </a:rPr>
              <a:t>Kristi K. Johnson</a:t>
            </a:r>
            <a:r>
              <a:rPr lang="en-US" b="0" dirty="0"/>
              <a:t> </a:t>
            </a:r>
          </a:p>
          <a:p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ASSISTANT SPECIAL AGENT IN CHARGE, </a:t>
            </a:r>
            <a:b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</a:br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FBI-OMAHA FIELD OFFICE</a:t>
            </a:r>
            <a:endParaRPr lang="en-US" sz="1600" b="0" dirty="0"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idx="1"/>
          </p:nvPr>
        </p:nvSpPr>
        <p:spPr>
          <a:xfrm>
            <a:off x="365391" y="1891798"/>
            <a:ext cx="3353679" cy="1461018"/>
          </a:xfrm>
        </p:spPr>
        <p:txBody>
          <a:bodyPr lIns="0" rIns="0" anchor="t">
            <a:noAutofit/>
          </a:bodyPr>
          <a:lstStyle/>
          <a:p>
            <a:pPr algn="r"/>
            <a:r>
              <a:rPr lang="en-US" dirty="0">
                <a:latin typeface="Gotham" charset="0"/>
                <a:ea typeface="Gotham" charset="0"/>
                <a:cs typeface="Gotham" charset="0"/>
              </a:rPr>
              <a:t>James Kastle </a:t>
            </a:r>
          </a:p>
          <a:p>
            <a:pPr algn="r"/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VICE PRESIDENT INFORMATION TECHNOLOGY, CHIEF INFORMATION SECURITY OFFICER (CISO), </a:t>
            </a:r>
            <a:b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</a:br>
            <a:r>
              <a:rPr lang="en-US" sz="1600" b="0" cap="all" dirty="0" err="1">
                <a:latin typeface="Gotham Light" charset="0"/>
                <a:ea typeface="Gotham Light" charset="0"/>
                <a:cs typeface="Gotham Light" charset="0"/>
              </a:rPr>
              <a:t>Conagra</a:t>
            </a:r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 brands</a:t>
            </a:r>
            <a:endParaRPr lang="en-US" sz="1600" b="0" dirty="0">
              <a:latin typeface="Gotham Light" charset="0"/>
              <a:ea typeface="Gotham Light" charset="0"/>
              <a:cs typeface="Gotham Light" charset="0"/>
            </a:endParaRPr>
          </a:p>
          <a:p>
            <a:pPr algn="r"/>
            <a:endParaRPr lang="en-US" sz="1600" b="0" dirty="0">
              <a:latin typeface="Gotham Light" charset="0"/>
              <a:ea typeface="Gotham Light" charset="0"/>
              <a:cs typeface="Gotham Light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idx="1"/>
          </p:nvPr>
        </p:nvSpPr>
        <p:spPr>
          <a:xfrm>
            <a:off x="291548" y="4017499"/>
            <a:ext cx="3460287" cy="1573593"/>
          </a:xfrm>
        </p:spPr>
        <p:txBody>
          <a:bodyPr lIns="0" rIns="0" anchor="t">
            <a:noAutofit/>
          </a:bodyPr>
          <a:lstStyle/>
          <a:p>
            <a:pPr algn="r"/>
            <a:r>
              <a:rPr lang="en-US" dirty="0">
                <a:latin typeface="Gotham" charset="0"/>
                <a:ea typeface="Gotham" charset="0"/>
                <a:cs typeface="Gotham" charset="0"/>
              </a:rPr>
              <a:t>Lesley Slaton Brown</a:t>
            </a:r>
          </a:p>
          <a:p>
            <a:pPr algn="r"/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CHIEF DIVERSITY OFFICER, </a:t>
            </a:r>
            <a:b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</a:br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HP, INC.</a:t>
            </a:r>
            <a:endParaRPr lang="en-US" sz="1600" b="0" dirty="0">
              <a:latin typeface="Gotham Light" charset="0"/>
              <a:ea typeface="Gotham Light" charset="0"/>
              <a:cs typeface="Gotham Light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" b="33468"/>
          <a:stretch/>
        </p:blipFill>
        <p:spPr>
          <a:xfrm>
            <a:off x="6097588" y="1895703"/>
            <a:ext cx="1904124" cy="1900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t="4540" r="8111" b="28439"/>
          <a:stretch/>
        </p:blipFill>
        <p:spPr>
          <a:xfrm>
            <a:off x="3972650" y="1891798"/>
            <a:ext cx="1904124" cy="19041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5196" t="4406" r="5196" b="23931"/>
          <a:stretch/>
        </p:blipFill>
        <p:spPr>
          <a:xfrm>
            <a:off x="3972650" y="4017499"/>
            <a:ext cx="1904124" cy="19041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0775" t="6172" r="3226" b="7829"/>
          <a:stretch/>
        </p:blipFill>
        <p:spPr>
          <a:xfrm>
            <a:off x="6097588" y="4017499"/>
            <a:ext cx="1904123" cy="1904123"/>
          </a:xfrm>
          <a:prstGeom prst="rect">
            <a:avLst/>
          </a:prstGeom>
        </p:spPr>
      </p:pic>
      <p:sp>
        <p:nvSpPr>
          <p:cNvPr id="21" name="Text Placeholder 4"/>
          <p:cNvSpPr>
            <a:spLocks noGrp="1"/>
          </p:cNvSpPr>
          <p:nvPr>
            <p:ph type="body" idx="1"/>
          </p:nvPr>
        </p:nvSpPr>
        <p:spPr>
          <a:xfrm>
            <a:off x="8222525" y="4017499"/>
            <a:ext cx="3353678" cy="1573593"/>
          </a:xfrm>
        </p:spPr>
        <p:txBody>
          <a:bodyPr lIns="0" rIns="0" anchor="t">
            <a:noAutofit/>
          </a:bodyPr>
          <a:lstStyle/>
          <a:p>
            <a:r>
              <a:rPr lang="en-US" dirty="0">
                <a:latin typeface="Gotham" charset="0"/>
                <a:ea typeface="Gotham" charset="0"/>
                <a:cs typeface="Gotham" charset="0"/>
              </a:rPr>
              <a:t>Rick Haugerud</a:t>
            </a:r>
          </a:p>
          <a:p>
            <a:r>
              <a:rPr lang="en-US" sz="1600" b="0" cap="all" dirty="0">
                <a:latin typeface="Gotham Light" charset="0"/>
                <a:ea typeface="Gotham Light" charset="0"/>
                <a:cs typeface="Gotham Light" charset="0"/>
              </a:rPr>
              <a:t>ASSISTANT VICE PRESIDENT, CHIEF INFORMATION SECURITY OFFICER, UNIVERSITY OF NEBRASKA</a:t>
            </a:r>
            <a:endParaRPr lang="en-US" sz="1600" b="0" dirty="0">
              <a:latin typeface="Gotham Light" charset="0"/>
              <a:ea typeface="Gotham Light" charset="0"/>
              <a:cs typeface="Gotham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71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4D31B3-AEF8-40F5-A9A6-65676BFD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" y="295275"/>
            <a:ext cx="8619331" cy="48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85670"/>
            <a:ext cx="10515600" cy="74191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Gotham" charset="0"/>
                <a:ea typeface="Gotham" charset="0"/>
                <a:cs typeface="Gotham" charset="0"/>
              </a:rPr>
              <a:t>Jobs with the best growth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31850" y="2133601"/>
            <a:ext cx="10515600" cy="306582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b="1" u="sng" dirty="0">
                <a:solidFill>
                  <a:prstClr val="black"/>
                </a:solidFill>
                <a:latin typeface="Gotham" charset="0"/>
                <a:ea typeface="Gotham" charset="0"/>
                <a:cs typeface="Gotham" charset="0"/>
              </a:rPr>
              <a:t>Occupation</a:t>
            </a: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						</a:t>
            </a:r>
            <a:r>
              <a:rPr lang="en-US" sz="2000" b="1" u="sng" dirty="0">
                <a:solidFill>
                  <a:prstClr val="black"/>
                </a:solidFill>
                <a:latin typeface="Gotham" charset="0"/>
                <a:ea typeface="Gotham" charset="0"/>
                <a:cs typeface="Gotham" charset="0"/>
              </a:rPr>
              <a:t>Median Salary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Home Health Aide				$21,920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Physical Therapist				$84,020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Financial Advisor					$89,160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Gotham Book" charset="0"/>
                <a:ea typeface="Gotham Book" charset="0"/>
                <a:cs typeface="Gotham Book" charset="0"/>
              </a:rPr>
              <a:t>Information Security Analyst*			$90,120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Software Engineer				$100,690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Medical Services Manager			$94,500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Data Scientist					$128,240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Registered Nurse					$67,490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General &amp; Operations Manager			$97,730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  <a:latin typeface="Gotham Book" charset="0"/>
                <a:ea typeface="Gotham Book" charset="0"/>
                <a:cs typeface="Gotham Book" charset="0"/>
              </a:rPr>
              <a:t>Truck Driver					$42,260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045" y="2246091"/>
            <a:ext cx="1274773" cy="79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Diversity track)" id="{B5105CDE-4694-D34E-86E7-6EC9834CE4A4}" vid="{EE590A97-F012-0042-A0D2-5108805D5161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Diversity track)" id="{B5105CDE-4694-D34E-86E7-6EC9834CE4A4}" vid="{CBCDF322-52A5-5F45-B6D8-41D89ABB5AD3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men_Advance_IT_(Diversity track)" id="{B5105CDE-4694-D34E-86E7-6EC9834CE4A4}" vid="{B946E89A-D283-4D47-903A-C63500CD579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Women_Advance_IT_(Emerging Tech track)</Template>
  <TotalTime>228</TotalTime>
  <Words>39</Words>
  <Application>Microsoft Office PowerPoint</Application>
  <PresentationFormat>Widescreen</PresentationFormat>
  <Paragraphs>24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Calibri</vt:lpstr>
      <vt:lpstr>Calibri Light</vt:lpstr>
      <vt:lpstr>Gotham</vt:lpstr>
      <vt:lpstr>Gotham Book</vt:lpstr>
      <vt:lpstr>Gotham Light</vt:lpstr>
      <vt:lpstr>Helvetica</vt:lpstr>
      <vt:lpstr>Custom Design</vt:lpstr>
      <vt:lpstr>1_Custom Design</vt:lpstr>
      <vt:lpstr>2_Custom Design</vt:lpstr>
      <vt:lpstr>Cyber-Security</vt:lpstr>
      <vt:lpstr>Panel Members</vt:lpstr>
      <vt:lpstr>PowerPoint Presentation</vt:lpstr>
      <vt:lpstr>Jobs with the best growth potential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Beyond the Numbers</dc:title>
  <dc:creator>David Houfek</dc:creator>
  <cp:lastModifiedBy>Amy Metzger</cp:lastModifiedBy>
  <cp:revision>12</cp:revision>
  <cp:lastPrinted>2017-10-13T19:12:05Z</cp:lastPrinted>
  <dcterms:created xsi:type="dcterms:W3CDTF">2017-10-13T16:27:55Z</dcterms:created>
  <dcterms:modified xsi:type="dcterms:W3CDTF">2017-10-13T20:30:22Z</dcterms:modified>
</cp:coreProperties>
</file>