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6" r:id="rId3"/>
  </p:sldMasterIdLst>
  <p:sldIdLst>
    <p:sldId id="256" r:id="rId4"/>
    <p:sldId id="261" r:id="rId5"/>
    <p:sldId id="260" r:id="rId6"/>
    <p:sldId id="262" r:id="rId7"/>
    <p:sldId id="270" r:id="rId8"/>
    <p:sldId id="257" r:id="rId9"/>
    <p:sldId id="269" r:id="rId10"/>
    <p:sldId id="259" r:id="rId11"/>
    <p:sldId id="265" r:id="rId12"/>
    <p:sldId id="263" r:id="rId13"/>
    <p:sldId id="264" r:id="rId14"/>
    <p:sldId id="266" r:id="rId15"/>
    <p:sldId id="267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7"/>
    <p:restoredTop sz="94666"/>
  </p:normalViewPr>
  <p:slideViewPr>
    <p:cSldViewPr snapToGrid="0" snapToObjects="1">
      <p:cViewPr varScale="1">
        <p:scale>
          <a:sx n="102" d="100"/>
          <a:sy n="102" d="100"/>
        </p:scale>
        <p:origin x="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23351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73892"/>
            <a:ext cx="6172200" cy="468715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36572"/>
            <a:ext cx="3932237" cy="363241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28621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46638"/>
            <a:ext cx="3932237" cy="34223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0072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719384"/>
            <a:ext cx="10515600" cy="20366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3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7172"/>
            <a:ext cx="98998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92735"/>
            <a:ext cx="4565822" cy="358422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92735"/>
            <a:ext cx="4565822" cy="35842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11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30104"/>
            <a:ext cx="10515600" cy="91997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125363"/>
            <a:ext cx="5157787" cy="6425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79125"/>
            <a:ext cx="5157787" cy="32374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125363"/>
            <a:ext cx="5183188" cy="6425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79125"/>
            <a:ext cx="5183188" cy="323747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8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4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8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35676"/>
            <a:ext cx="3932237" cy="108739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35676"/>
            <a:ext cx="6172200" cy="46253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08422"/>
            <a:ext cx="3932237" cy="33605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71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08670"/>
            <a:ext cx="3932237" cy="100089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08670"/>
            <a:ext cx="6172200" cy="43372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45493"/>
            <a:ext cx="3932237" cy="3200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7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13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84B8-9204-A447-BB8B-E0D014DDD140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33B16-CA1B-9446-9191-EBEC9CF8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43605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92893"/>
            <a:ext cx="10515600" cy="3487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0932" y="6158641"/>
            <a:ext cx="1917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78D9B348-A689-F44D-AB4B-FB5DA897DFBF}" type="datetimeFigureOut">
              <a:rPr lang="en-US" smtClean="0"/>
              <a:pPr/>
              <a:t>10/18/17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71332" y="615864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43332" y="6158641"/>
            <a:ext cx="2238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8E3D5-4B51-2E41-B0F0-38F63FDC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5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548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15315"/>
            <a:ext cx="10515600" cy="3327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0B2024A3-92BF-DE41-BEA0-E45D06433E5D}" type="datetimeFigureOut">
              <a:rPr lang="en-US" smtClean="0"/>
              <a:pPr/>
              <a:t>10/18/17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91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1A0C11C-0DEE-B640-86FA-EBC381357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59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926" y="1122363"/>
            <a:ext cx="5169074" cy="2387600"/>
          </a:xfrm>
        </p:spPr>
        <p:txBody>
          <a:bodyPr>
            <a:normAutofit/>
          </a:bodyPr>
          <a:lstStyle/>
          <a:p>
            <a:r>
              <a:rPr lang="en-US" sz="6600" cap="small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If Einstein had been a Woman</a:t>
            </a:r>
            <a:endParaRPr lang="en-US" sz="6600" cap="small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98926" y="3602037"/>
            <a:ext cx="5169074" cy="2485611"/>
          </a:xfrm>
        </p:spPr>
        <p:txBody>
          <a:bodyPr anchor="ctr"/>
          <a:lstStyle/>
          <a:p>
            <a:r>
              <a:rPr lang="en-US" b="1" dirty="0" smtClean="0"/>
              <a:t>T. </a:t>
            </a:r>
            <a:r>
              <a:rPr lang="en-US" b="1" dirty="0" err="1" smtClean="0"/>
              <a:t>Marni</a:t>
            </a:r>
            <a:r>
              <a:rPr lang="en-US" b="1" dirty="0" smtClean="0"/>
              <a:t> </a:t>
            </a:r>
            <a:r>
              <a:rPr lang="en-US" b="1" dirty="0" err="1" smtClean="0"/>
              <a:t>Vos</a:t>
            </a:r>
            <a:endParaRPr lang="en-US" b="1" dirty="0" smtClean="0"/>
          </a:p>
          <a:p>
            <a:r>
              <a:rPr lang="en-US" b="1" dirty="0" smtClean="0"/>
              <a:t>Laughter’s Echo</a:t>
            </a:r>
          </a:p>
          <a:p>
            <a:endParaRPr lang="en-US" b="1" dirty="0" smtClean="0"/>
          </a:p>
          <a:p>
            <a:r>
              <a:rPr lang="en-US" b="1" dirty="0" smtClean="0"/>
              <a:t>Larry Weixelman</a:t>
            </a:r>
          </a:p>
          <a:p>
            <a:r>
              <a:rPr lang="en-US" b="1" dirty="0" smtClean="0"/>
              <a:t>The University of Nebraska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64" y="312193"/>
            <a:ext cx="4468747" cy="54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4833" y="445479"/>
            <a:ext cx="9144000" cy="5816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Components of Neutral Leadership Qualities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657611" y="4981360"/>
            <a:ext cx="8344423" cy="343597"/>
            <a:chOff x="1657611" y="2664045"/>
            <a:chExt cx="8344423" cy="343597"/>
          </a:xfrm>
        </p:grpSpPr>
        <p:sp>
          <p:nvSpPr>
            <p:cNvPr id="5" name="TextBox 4"/>
            <p:cNvSpPr txBox="1"/>
            <p:nvPr/>
          </p:nvSpPr>
          <p:spPr>
            <a:xfrm>
              <a:off x="1657611" y="2669088"/>
              <a:ext cx="1549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Humor</a:t>
              </a:r>
              <a:endParaRPr 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64280" y="2669088"/>
              <a:ext cx="1549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Creativity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58631" y="2669088"/>
              <a:ext cx="1549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Storytelling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452982" y="2664045"/>
              <a:ext cx="1549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Adaptability</a:t>
              </a:r>
              <a:endParaRPr lang="en-US" sz="1600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19" y="1681594"/>
            <a:ext cx="2401844" cy="30241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924" y="2015563"/>
            <a:ext cx="2063764" cy="2577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456" y="2254685"/>
            <a:ext cx="2157402" cy="2338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236" y="2256036"/>
            <a:ext cx="2096543" cy="209654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59698" y="5722482"/>
            <a:ext cx="8344424" cy="343597"/>
            <a:chOff x="1657610" y="2664045"/>
            <a:chExt cx="8344424" cy="343597"/>
          </a:xfrm>
        </p:grpSpPr>
        <p:sp>
          <p:nvSpPr>
            <p:cNvPr id="15" name="TextBox 14"/>
            <p:cNvSpPr txBox="1"/>
            <p:nvPr/>
          </p:nvSpPr>
          <p:spPr>
            <a:xfrm>
              <a:off x="1657610" y="2669088"/>
              <a:ext cx="18225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Life Long Learning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64280" y="2669088"/>
              <a:ext cx="1549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Curiosity</a:t>
              </a:r>
              <a:endParaRPr lang="en-US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58631" y="2669088"/>
              <a:ext cx="1549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Imagination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77148" y="2664045"/>
              <a:ext cx="18248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Shifting Perspective</a:t>
              </a:r>
              <a:endParaRPr lang="en-US" sz="1600" dirty="0"/>
            </a:p>
          </p:txBody>
        </p:sp>
      </p:grpSp>
      <p:sp>
        <p:nvSpPr>
          <p:cNvPr id="19" name="Left Brace 18"/>
          <p:cNvSpPr/>
          <p:nvPr/>
        </p:nvSpPr>
        <p:spPr>
          <a:xfrm rot="5400000">
            <a:off x="5596917" y="1336591"/>
            <a:ext cx="530268" cy="8158360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5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172" y="350729"/>
            <a:ext cx="4986873" cy="5549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880" y="2367418"/>
            <a:ext cx="4183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Don Clifton</a:t>
            </a:r>
          </a:p>
          <a:p>
            <a:pPr algn="ctr"/>
            <a:r>
              <a:rPr lang="en-US" sz="3200" b="1" dirty="0" smtClean="0"/>
              <a:t>Founder</a:t>
            </a:r>
          </a:p>
          <a:p>
            <a:pPr algn="ctr"/>
            <a:r>
              <a:rPr lang="en-US" sz="3200" b="1" dirty="0" smtClean="0"/>
              <a:t>SRI-Gallup Organization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1834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472" y="282633"/>
            <a:ext cx="8033558" cy="558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351" y="363254"/>
            <a:ext cx="3412951" cy="5365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9135" y="1653436"/>
            <a:ext cx="58246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“In </a:t>
            </a:r>
            <a:r>
              <a:rPr lang="en-US" sz="3200" dirty="0"/>
              <a:t>this groundbreaking book, maverick consultant, writer, and storyteller Annette Simmons applies the lessons of storytelling to management and leadership</a:t>
            </a:r>
            <a:r>
              <a:rPr lang="en-US" sz="3200" dirty="0" smtClean="0"/>
              <a:t>.”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38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 Welcomed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84321" y="516693"/>
            <a:ext cx="3112791" cy="4471519"/>
            <a:chOff x="1469634" y="244345"/>
            <a:chExt cx="3112791" cy="44715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9634" y="244345"/>
              <a:ext cx="3112791" cy="41021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469634" y="4346532"/>
              <a:ext cx="3112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Margaret Lindsay </a:t>
              </a:r>
              <a:r>
                <a:rPr lang="en-US" dirty="0" smtClean="0"/>
                <a:t>Huggins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33362" y="1315234"/>
            <a:ext cx="3112791" cy="4705425"/>
            <a:chOff x="4582425" y="1177447"/>
            <a:chExt cx="3112791" cy="4705425"/>
          </a:xfrm>
        </p:grpSpPr>
        <p:sp>
          <p:nvSpPr>
            <p:cNvPr id="6" name="TextBox 5"/>
            <p:cNvSpPr txBox="1"/>
            <p:nvPr/>
          </p:nvSpPr>
          <p:spPr>
            <a:xfrm>
              <a:off x="4582425" y="5513540"/>
              <a:ext cx="3112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Henrietta Swan Leavitt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2609" y="1177447"/>
              <a:ext cx="2912421" cy="423685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578169" y="332027"/>
            <a:ext cx="3168494" cy="4503020"/>
            <a:chOff x="8741007" y="332027"/>
            <a:chExt cx="3168494" cy="4503020"/>
          </a:xfrm>
        </p:grpSpPr>
        <p:sp>
          <p:nvSpPr>
            <p:cNvPr id="7" name="TextBox 6"/>
            <p:cNvSpPr txBox="1"/>
            <p:nvPr/>
          </p:nvSpPr>
          <p:spPr>
            <a:xfrm>
              <a:off x="8741007" y="332027"/>
              <a:ext cx="3112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Mary </a:t>
              </a:r>
              <a:r>
                <a:rPr lang="en-US" dirty="0" smtClean="0"/>
                <a:t>A. Albertson </a:t>
              </a: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45239" y="725901"/>
              <a:ext cx="3164262" cy="41091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6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07760" y="281835"/>
            <a:ext cx="9377982" cy="5608529"/>
            <a:chOff x="2321327" y="281835"/>
            <a:chExt cx="9377982" cy="56085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1327" y="281835"/>
              <a:ext cx="4675968" cy="560852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271" y="281835"/>
              <a:ext cx="7478038" cy="5608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96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519" y="112734"/>
            <a:ext cx="7488465" cy="588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7655" y="2254685"/>
            <a:ext cx="3482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Lead</a:t>
            </a:r>
            <a:r>
              <a:rPr lang="en-US" sz="3600" b="1" dirty="0" err="1" smtClean="0"/>
              <a:t>h</a:t>
            </a:r>
            <a:r>
              <a:rPr lang="en-US" sz="3600" dirty="0" err="1" smtClean="0"/>
              <a:t>ership</a:t>
            </a:r>
            <a:endParaRPr lang="en-US" sz="3600" dirty="0"/>
          </a:p>
          <a:p>
            <a:r>
              <a:rPr lang="en-US" sz="3600" dirty="0" smtClean="0"/>
              <a:t>A </a:t>
            </a:r>
            <a:r>
              <a:rPr lang="en-US" sz="3600" dirty="0" err="1" smtClean="0"/>
              <a:t>Kleinian</a:t>
            </a:r>
            <a:r>
              <a:rPr lang="en-US" sz="3600" dirty="0" smtClean="0"/>
              <a:t> Slip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885" y="125261"/>
            <a:ext cx="4664177" cy="584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8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14" y="904960"/>
            <a:ext cx="6730652" cy="404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84" y="259338"/>
            <a:ext cx="8429106" cy="55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6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56326"/>
            <a:ext cx="10911840" cy="56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10" y="550855"/>
            <a:ext cx="10521863" cy="512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men_Advance_IT_(leadership track)" id="{D0CBAA05-17F8-E241-B2B7-569491C85EFF}" vid="{F0A0B572-946B-6449-9A0C-AD260F69BAD5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men_Advance_IT_(leadership track)" id="{D0CBAA05-17F8-E241-B2B7-569491C85EFF}" vid="{71BE403E-15EC-AE45-B10D-51E606032958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men_Advance_IT_(leadership track)" id="{D0CBAA05-17F8-E241-B2B7-569491C85EFF}" vid="{5FF75E77-C1D8-7246-BE16-ADB3401EC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Women_Advance_IT_(leadership track)</Template>
  <TotalTime>749</TotalTime>
  <Words>80</Words>
  <Application>Microsoft Macintosh PowerPoint</Application>
  <PresentationFormat>Widescreen</PresentationFormat>
  <Paragraphs>25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Abadi MT Condensed Extra Bold</vt:lpstr>
      <vt:lpstr>Calibri</vt:lpstr>
      <vt:lpstr>Calibri Light</vt:lpstr>
      <vt:lpstr>Helvetica</vt:lpstr>
      <vt:lpstr>Arial</vt:lpstr>
      <vt:lpstr>Custom Design</vt:lpstr>
      <vt:lpstr>1_Custom Design</vt:lpstr>
      <vt:lpstr>2_Custom Design</vt:lpstr>
      <vt:lpstr>If Einstein had been a Woman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Welcomed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Einstein had been a Woman</dc:title>
  <dc:creator>Larry Weixelman</dc:creator>
  <cp:lastModifiedBy>Larry Weixelman</cp:lastModifiedBy>
  <cp:revision>21</cp:revision>
  <dcterms:created xsi:type="dcterms:W3CDTF">2017-10-17T14:53:06Z</dcterms:created>
  <dcterms:modified xsi:type="dcterms:W3CDTF">2017-10-18T19:33:52Z</dcterms:modified>
</cp:coreProperties>
</file>