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webextensions/webextension1.xml" ContentType="application/vnd.ms-office.webextension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84" r:id="rId2"/>
    <p:sldMasterId id="2147483696" r:id="rId3"/>
  </p:sldMasterIdLst>
  <p:notesMasterIdLst>
    <p:notesMasterId r:id="rId28"/>
  </p:notesMasterIdLst>
  <p:sldIdLst>
    <p:sldId id="256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96" r:id="rId15"/>
    <p:sldId id="259" r:id="rId16"/>
    <p:sldId id="273" r:id="rId17"/>
    <p:sldId id="274" r:id="rId18"/>
    <p:sldId id="297" r:id="rId19"/>
    <p:sldId id="278" r:id="rId20"/>
    <p:sldId id="279" r:id="rId21"/>
    <p:sldId id="280" r:id="rId22"/>
    <p:sldId id="284" r:id="rId23"/>
    <p:sldId id="283" r:id="rId24"/>
    <p:sldId id="285" r:id="rId25"/>
    <p:sldId id="286" r:id="rId26"/>
    <p:sldId id="25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17"/>
    <p:restoredTop sz="57849"/>
  </p:normalViewPr>
  <p:slideViewPr>
    <p:cSldViewPr snapToGrid="0" snapToObjects="1">
      <p:cViewPr varScale="1">
        <p:scale>
          <a:sx n="116" d="100"/>
          <a:sy n="116" d="100"/>
        </p:scale>
        <p:origin x="200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image" Target="../media/image9.png"/><Relationship Id="rId2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image" Target="../media/image9.png"/><Relationship Id="rId2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189917-05CA-434C-98BB-9B6AD48644DE}" type="doc">
      <dgm:prSet loTypeId="urn:microsoft.com/office/officeart/2008/layout/HexagonCluster" loCatId="picture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A908ED68-FBBC-9049-A6A1-50F53DDD3E24}">
      <dgm:prSet phldrT="[Text]"/>
      <dgm:spPr/>
      <dgm:t>
        <a:bodyPr/>
        <a:lstStyle/>
        <a:p>
          <a:r>
            <a:rPr lang="en-US" b="1" dirty="0" smtClean="0"/>
            <a:t>Fall 2016</a:t>
          </a:r>
        </a:p>
        <a:p>
          <a:r>
            <a:rPr lang="en-US" b="1" dirty="0" smtClean="0"/>
            <a:t>Established Organization</a:t>
          </a:r>
        </a:p>
        <a:p>
          <a:r>
            <a:rPr lang="en-US" b="1" dirty="0" smtClean="0"/>
            <a:t>White Paper</a:t>
          </a:r>
          <a:endParaRPr lang="en-US" dirty="0"/>
        </a:p>
      </dgm:t>
    </dgm:pt>
    <dgm:pt modelId="{925BB1BD-34C8-6545-8989-F0526CCB373F}" type="parTrans" cxnId="{3E3006BF-7A12-DC49-8B02-4402D1A8D6D8}">
      <dgm:prSet/>
      <dgm:spPr/>
      <dgm:t>
        <a:bodyPr/>
        <a:lstStyle/>
        <a:p>
          <a:endParaRPr lang="en-US"/>
        </a:p>
      </dgm:t>
    </dgm:pt>
    <dgm:pt modelId="{62FB2015-8C67-924C-B664-538328BC31CD}" type="sibTrans" cxnId="{3E3006BF-7A12-DC49-8B02-4402D1A8D6D8}">
      <dgm:prSet/>
      <dgm:spPr>
        <a:blipFill>
          <a:blip xmlns:r="http://schemas.openxmlformats.org/officeDocument/2006/relationships" r:embed="rId1">
            <a:duotone>
              <a:schemeClr val="dk1">
                <a:alpha val="90000"/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1">
                <a:alpha val="90000"/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en-US"/>
        </a:p>
      </dgm:t>
    </dgm:pt>
    <dgm:pt modelId="{890A22F0-2B60-474E-A74F-80BE0514D265}">
      <dgm:prSet phldrT="[Text]"/>
      <dgm:spPr/>
      <dgm:t>
        <a:bodyPr/>
        <a:lstStyle/>
        <a:p>
          <a:r>
            <a:rPr lang="en-US" b="1" dirty="0" smtClean="0"/>
            <a:t>Spring 2017  Established Budget &amp; Bylaws</a:t>
          </a:r>
          <a:endParaRPr lang="en-US" dirty="0"/>
        </a:p>
      </dgm:t>
    </dgm:pt>
    <dgm:pt modelId="{884AB3D8-D719-A14E-8185-E4E67B8825C8}" type="parTrans" cxnId="{77CF66C6-789D-9A41-AC8F-98B86257AD72}">
      <dgm:prSet/>
      <dgm:spPr/>
      <dgm:t>
        <a:bodyPr/>
        <a:lstStyle/>
        <a:p>
          <a:endParaRPr lang="en-US"/>
        </a:p>
      </dgm:t>
    </dgm:pt>
    <dgm:pt modelId="{998F78AD-4259-614A-B864-18CF6B5026E7}" type="sibTrans" cxnId="{77CF66C6-789D-9A41-AC8F-98B86257AD72}">
      <dgm:prSet/>
      <dgm:spPr>
        <a:blipFill>
          <a:blip xmlns:r="http://schemas.openxmlformats.org/officeDocument/2006/relationships" r:embed="rId2">
            <a:duotone>
              <a:schemeClr val="dk1">
                <a:alpha val="90000"/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1">
                <a:alpha val="90000"/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en-US"/>
        </a:p>
      </dgm:t>
    </dgm:pt>
    <dgm:pt modelId="{371274F3-1312-4D4E-9329-22B5DD7B27E2}">
      <dgm:prSet phldrT="[Text]"/>
      <dgm:spPr/>
      <dgm:t>
        <a:bodyPr/>
        <a:lstStyle/>
        <a:p>
          <a:r>
            <a:rPr lang="en-US" b="1" dirty="0" smtClean="0"/>
            <a:t>Spring 2016 Formalize the group</a:t>
          </a:r>
          <a:endParaRPr lang="en-US" dirty="0"/>
        </a:p>
      </dgm:t>
    </dgm:pt>
    <dgm:pt modelId="{A56B6CD0-4389-4844-8DE3-194055AEB110}" type="parTrans" cxnId="{197BE3A5-9FB2-124F-91FE-D27A712E3EC6}">
      <dgm:prSet/>
      <dgm:spPr/>
      <dgm:t>
        <a:bodyPr/>
        <a:lstStyle/>
        <a:p>
          <a:endParaRPr lang="en-US"/>
        </a:p>
      </dgm:t>
    </dgm:pt>
    <dgm:pt modelId="{8ECBCE7B-7DB3-A548-814A-4F9C5A6D4FC1}" type="sibTrans" cxnId="{197BE3A5-9FB2-124F-91FE-D27A712E3EC6}">
      <dgm:prSet/>
      <dgm:spPr>
        <a:blipFill>
          <a:blip xmlns:r="http://schemas.openxmlformats.org/officeDocument/2006/relationships" r:embed="rId3">
            <a:duotone>
              <a:schemeClr val="dk1">
                <a:alpha val="90000"/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1">
                <a:alpha val="90000"/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  <dgm:t>
        <a:bodyPr/>
        <a:lstStyle/>
        <a:p>
          <a:endParaRPr lang="en-US"/>
        </a:p>
      </dgm:t>
    </dgm:pt>
    <dgm:pt modelId="{28DFE584-4B81-264B-9890-405DDFB21460}">
      <dgm:prSet phldrT="[Text]"/>
      <dgm:spPr/>
      <dgm:t>
        <a:bodyPr/>
        <a:lstStyle/>
        <a:p>
          <a:r>
            <a:rPr lang="en-US" b="1" dirty="0" smtClean="0"/>
            <a:t>Summer 2017</a:t>
          </a:r>
        </a:p>
        <a:p>
          <a:r>
            <a:rPr lang="en-US" b="1" dirty="0" smtClean="0"/>
            <a:t>Annual Report &amp; Secure Funding</a:t>
          </a:r>
          <a:endParaRPr lang="en-US" dirty="0"/>
        </a:p>
      </dgm:t>
    </dgm:pt>
    <dgm:pt modelId="{BABA7EFB-B50D-7947-BC3E-8C083708EC66}" type="parTrans" cxnId="{B0E236D4-8280-524E-A7B8-570E040499B2}">
      <dgm:prSet/>
      <dgm:spPr/>
      <dgm:t>
        <a:bodyPr/>
        <a:lstStyle/>
        <a:p>
          <a:endParaRPr lang="en-US"/>
        </a:p>
      </dgm:t>
    </dgm:pt>
    <dgm:pt modelId="{95862F3A-5312-FD48-953B-E6C41E21B525}" type="sibTrans" cxnId="{B0E236D4-8280-524E-A7B8-570E040499B2}">
      <dgm:prSet/>
      <dgm:spPr>
        <a:blipFill>
          <a:blip xmlns:r="http://schemas.openxmlformats.org/officeDocument/2006/relationships" r:embed="rId4">
            <a:duotone>
              <a:schemeClr val="dk1">
                <a:alpha val="90000"/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1">
                <a:alpha val="90000"/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en-US"/>
        </a:p>
      </dgm:t>
    </dgm:pt>
    <dgm:pt modelId="{3C8A309F-FBF0-7941-8ADB-8E96E563225B}" type="pres">
      <dgm:prSet presAssocID="{D8189917-05CA-434C-98BB-9B6AD48644DE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n-US"/>
        </a:p>
      </dgm:t>
    </dgm:pt>
    <dgm:pt modelId="{72E5F865-2C36-AA47-A9CA-EF07C299A65E}" type="pres">
      <dgm:prSet presAssocID="{A908ED68-FBBC-9049-A6A1-50F53DDD3E24}" presName="text1" presStyleCnt="0"/>
      <dgm:spPr/>
      <dgm:t>
        <a:bodyPr/>
        <a:lstStyle/>
        <a:p>
          <a:endParaRPr lang="en-US"/>
        </a:p>
      </dgm:t>
    </dgm:pt>
    <dgm:pt modelId="{D1656C67-EA05-7F4C-9E68-4B54922AAE9C}" type="pres">
      <dgm:prSet presAssocID="{A908ED68-FBBC-9049-A6A1-50F53DDD3E24}" presName="textRepeatNode" presStyleLbl="alignNode1" presStyleIdx="0" presStyleCnt="4" custRadScaleRad="135575" custRadScaleInc="-936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3E8D86-17F6-7D48-A301-36054BDC2057}" type="pres">
      <dgm:prSet presAssocID="{A908ED68-FBBC-9049-A6A1-50F53DDD3E24}" presName="textaccent1" presStyleCnt="0"/>
      <dgm:spPr/>
      <dgm:t>
        <a:bodyPr/>
        <a:lstStyle/>
        <a:p>
          <a:endParaRPr lang="en-US"/>
        </a:p>
      </dgm:t>
    </dgm:pt>
    <dgm:pt modelId="{46F81B14-DCA1-BC4F-AAD4-683124F64A36}" type="pres">
      <dgm:prSet presAssocID="{A908ED68-FBBC-9049-A6A1-50F53DDD3E24}" presName="accentRepeatNode" presStyleLbl="solidAlignAcc1" presStyleIdx="0" presStyleCnt="8"/>
      <dgm:spPr/>
      <dgm:t>
        <a:bodyPr/>
        <a:lstStyle/>
        <a:p>
          <a:endParaRPr lang="en-US"/>
        </a:p>
      </dgm:t>
    </dgm:pt>
    <dgm:pt modelId="{95E00CD0-F8B9-9D41-A706-692F61B5548B}" type="pres">
      <dgm:prSet presAssocID="{62FB2015-8C67-924C-B664-538328BC31CD}" presName="image1" presStyleCnt="0"/>
      <dgm:spPr/>
      <dgm:t>
        <a:bodyPr/>
        <a:lstStyle/>
        <a:p>
          <a:endParaRPr lang="en-US"/>
        </a:p>
      </dgm:t>
    </dgm:pt>
    <dgm:pt modelId="{10B104FC-2DF9-3C4D-83FB-A2DC8943BB12}" type="pres">
      <dgm:prSet presAssocID="{62FB2015-8C67-924C-B664-538328BC31CD}" presName="imageRepeatNode" presStyleLbl="alignAcc1" presStyleIdx="0" presStyleCnt="4" custLinFactNeighborX="82875" custLinFactNeighborY="-55589"/>
      <dgm:spPr/>
      <dgm:t>
        <a:bodyPr/>
        <a:lstStyle/>
        <a:p>
          <a:endParaRPr lang="en-US"/>
        </a:p>
      </dgm:t>
    </dgm:pt>
    <dgm:pt modelId="{E1673593-86DF-794C-A4DB-11ED5FFA95FC}" type="pres">
      <dgm:prSet presAssocID="{62FB2015-8C67-924C-B664-538328BC31CD}" presName="imageaccent1" presStyleCnt="0"/>
      <dgm:spPr/>
      <dgm:t>
        <a:bodyPr/>
        <a:lstStyle/>
        <a:p>
          <a:endParaRPr lang="en-US"/>
        </a:p>
      </dgm:t>
    </dgm:pt>
    <dgm:pt modelId="{4819B37A-EDF6-E847-98C5-3E28078B32EC}" type="pres">
      <dgm:prSet presAssocID="{62FB2015-8C67-924C-B664-538328BC31CD}" presName="accentRepeatNode" presStyleLbl="solidAlignAcc1" presStyleIdx="1" presStyleCnt="8"/>
      <dgm:spPr/>
      <dgm:t>
        <a:bodyPr/>
        <a:lstStyle/>
        <a:p>
          <a:endParaRPr lang="en-US"/>
        </a:p>
      </dgm:t>
    </dgm:pt>
    <dgm:pt modelId="{EBBAEEA6-9B7D-0D4C-A6E7-B6E4F5420B64}" type="pres">
      <dgm:prSet presAssocID="{890A22F0-2B60-474E-A74F-80BE0514D265}" presName="text2" presStyleCnt="0"/>
      <dgm:spPr/>
      <dgm:t>
        <a:bodyPr/>
        <a:lstStyle/>
        <a:p>
          <a:endParaRPr lang="en-US"/>
        </a:p>
      </dgm:t>
    </dgm:pt>
    <dgm:pt modelId="{5705B612-148E-7B43-AE36-3536D98E6BD1}" type="pres">
      <dgm:prSet presAssocID="{890A22F0-2B60-474E-A74F-80BE0514D265}" presName="textRepeatNode" presStyleLbl="alignNode1" presStyleIdx="1" presStyleCnt="4" custRadScaleRad="67530" custRadScaleInc="-1911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7A2DAD-C004-DA4A-B81B-1928210ABDBF}" type="pres">
      <dgm:prSet presAssocID="{890A22F0-2B60-474E-A74F-80BE0514D265}" presName="textaccent2" presStyleCnt="0"/>
      <dgm:spPr/>
      <dgm:t>
        <a:bodyPr/>
        <a:lstStyle/>
        <a:p>
          <a:endParaRPr lang="en-US"/>
        </a:p>
      </dgm:t>
    </dgm:pt>
    <dgm:pt modelId="{33289303-224D-7A44-A114-BD0F6E412587}" type="pres">
      <dgm:prSet presAssocID="{890A22F0-2B60-474E-A74F-80BE0514D265}" presName="accentRepeatNode" presStyleLbl="solidAlignAcc1" presStyleIdx="2" presStyleCnt="8"/>
      <dgm:spPr/>
      <dgm:t>
        <a:bodyPr/>
        <a:lstStyle/>
        <a:p>
          <a:endParaRPr lang="en-US"/>
        </a:p>
      </dgm:t>
    </dgm:pt>
    <dgm:pt modelId="{41DB3B24-5147-A44F-8D57-1BA6DEE154BB}" type="pres">
      <dgm:prSet presAssocID="{998F78AD-4259-614A-B864-18CF6B5026E7}" presName="image2" presStyleCnt="0"/>
      <dgm:spPr/>
      <dgm:t>
        <a:bodyPr/>
        <a:lstStyle/>
        <a:p>
          <a:endParaRPr lang="en-US"/>
        </a:p>
      </dgm:t>
    </dgm:pt>
    <dgm:pt modelId="{09A60436-50AD-5D42-B81F-38B66B87DED3}" type="pres">
      <dgm:prSet presAssocID="{998F78AD-4259-614A-B864-18CF6B5026E7}" presName="imageRepeatNode" presStyleLbl="alignAcc1" presStyleIdx="1" presStyleCnt="4"/>
      <dgm:spPr/>
      <dgm:t>
        <a:bodyPr/>
        <a:lstStyle/>
        <a:p>
          <a:endParaRPr lang="en-US"/>
        </a:p>
      </dgm:t>
    </dgm:pt>
    <dgm:pt modelId="{16366253-0D9E-004E-B783-C7F724AC69E0}" type="pres">
      <dgm:prSet presAssocID="{998F78AD-4259-614A-B864-18CF6B5026E7}" presName="imageaccent2" presStyleCnt="0"/>
      <dgm:spPr/>
      <dgm:t>
        <a:bodyPr/>
        <a:lstStyle/>
        <a:p>
          <a:endParaRPr lang="en-US"/>
        </a:p>
      </dgm:t>
    </dgm:pt>
    <dgm:pt modelId="{26343206-0E6C-664A-8810-BA592803CD6B}" type="pres">
      <dgm:prSet presAssocID="{998F78AD-4259-614A-B864-18CF6B5026E7}" presName="accentRepeatNode" presStyleLbl="solidAlignAcc1" presStyleIdx="3" presStyleCnt="8"/>
      <dgm:spPr/>
      <dgm:t>
        <a:bodyPr/>
        <a:lstStyle/>
        <a:p>
          <a:endParaRPr lang="en-US"/>
        </a:p>
      </dgm:t>
    </dgm:pt>
    <dgm:pt modelId="{423A85C2-B830-024E-A426-9F3FF4051672}" type="pres">
      <dgm:prSet presAssocID="{371274F3-1312-4D4E-9329-22B5DD7B27E2}" presName="text3" presStyleCnt="0"/>
      <dgm:spPr/>
      <dgm:t>
        <a:bodyPr/>
        <a:lstStyle/>
        <a:p>
          <a:endParaRPr lang="en-US"/>
        </a:p>
      </dgm:t>
    </dgm:pt>
    <dgm:pt modelId="{8F24C84D-0E23-8C4C-96D8-0115AB1FFDFD}" type="pres">
      <dgm:prSet presAssocID="{371274F3-1312-4D4E-9329-22B5DD7B27E2}" presName="textRepeatNode" presStyleLbl="alignNode1" presStyleIdx="2" presStyleCnt="4" custLinFactNeighborX="-84890" custLinFactNeighborY="602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9D275E-1D3F-524A-9043-91912F1BC4CA}" type="pres">
      <dgm:prSet presAssocID="{371274F3-1312-4D4E-9329-22B5DD7B27E2}" presName="textaccent3" presStyleCnt="0"/>
      <dgm:spPr/>
      <dgm:t>
        <a:bodyPr/>
        <a:lstStyle/>
        <a:p>
          <a:endParaRPr lang="en-US"/>
        </a:p>
      </dgm:t>
    </dgm:pt>
    <dgm:pt modelId="{17A8D0DC-A189-E64C-8424-1405CAEAE192}" type="pres">
      <dgm:prSet presAssocID="{371274F3-1312-4D4E-9329-22B5DD7B27E2}" presName="accentRepeatNode" presStyleLbl="solidAlignAcc1" presStyleIdx="4" presStyleCnt="8"/>
      <dgm:spPr/>
      <dgm:t>
        <a:bodyPr/>
        <a:lstStyle/>
        <a:p>
          <a:endParaRPr lang="en-US"/>
        </a:p>
      </dgm:t>
    </dgm:pt>
    <dgm:pt modelId="{3CEF1A04-703E-EE42-AB04-662E5F7F8772}" type="pres">
      <dgm:prSet presAssocID="{8ECBCE7B-7DB3-A548-814A-4F9C5A6D4FC1}" presName="image3" presStyleCnt="0"/>
      <dgm:spPr/>
      <dgm:t>
        <a:bodyPr/>
        <a:lstStyle/>
        <a:p>
          <a:endParaRPr lang="en-US"/>
        </a:p>
      </dgm:t>
    </dgm:pt>
    <dgm:pt modelId="{3014C121-5602-234F-8CB8-74EFD8F736EB}" type="pres">
      <dgm:prSet presAssocID="{8ECBCE7B-7DB3-A548-814A-4F9C5A6D4FC1}" presName="imageRepeatNode" presStyleLbl="alignAcc1" presStyleIdx="2" presStyleCnt="4" custLinFactNeighborX="-1473" custLinFactNeighborY="3510"/>
      <dgm:spPr/>
      <dgm:t>
        <a:bodyPr/>
        <a:lstStyle/>
        <a:p>
          <a:endParaRPr lang="en-US"/>
        </a:p>
      </dgm:t>
    </dgm:pt>
    <dgm:pt modelId="{D9C3216C-672F-AD49-B539-B501B20A5D73}" type="pres">
      <dgm:prSet presAssocID="{8ECBCE7B-7DB3-A548-814A-4F9C5A6D4FC1}" presName="imageaccent3" presStyleCnt="0"/>
      <dgm:spPr/>
      <dgm:t>
        <a:bodyPr/>
        <a:lstStyle/>
        <a:p>
          <a:endParaRPr lang="en-US"/>
        </a:p>
      </dgm:t>
    </dgm:pt>
    <dgm:pt modelId="{0CF0153E-9B00-C840-A183-39681CAED549}" type="pres">
      <dgm:prSet presAssocID="{8ECBCE7B-7DB3-A548-814A-4F9C5A6D4FC1}" presName="accentRepeatNode" presStyleLbl="solidAlignAcc1" presStyleIdx="5" presStyleCnt="8"/>
      <dgm:spPr/>
      <dgm:t>
        <a:bodyPr/>
        <a:lstStyle/>
        <a:p>
          <a:endParaRPr lang="en-US"/>
        </a:p>
      </dgm:t>
    </dgm:pt>
    <dgm:pt modelId="{5A3B9BF7-E6B8-6149-9612-C877461888EC}" type="pres">
      <dgm:prSet presAssocID="{28DFE584-4B81-264B-9890-405DDFB21460}" presName="text4" presStyleCnt="0"/>
      <dgm:spPr/>
      <dgm:t>
        <a:bodyPr/>
        <a:lstStyle/>
        <a:p>
          <a:endParaRPr lang="en-US"/>
        </a:p>
      </dgm:t>
    </dgm:pt>
    <dgm:pt modelId="{BC83A920-0700-F443-9F4B-25E9BC61FB77}" type="pres">
      <dgm:prSet presAssocID="{28DFE584-4B81-264B-9890-405DDFB21460}" presName="textRepeatNode" presStyleLbl="alignNode1" presStyleIdx="3" presStyleCnt="4" custRadScaleRad="135575" custRadScaleInc="-936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8DA05B-E9F1-D34B-B9DD-F7C4059D7571}" type="pres">
      <dgm:prSet presAssocID="{28DFE584-4B81-264B-9890-405DDFB21460}" presName="textaccent4" presStyleCnt="0"/>
      <dgm:spPr/>
      <dgm:t>
        <a:bodyPr/>
        <a:lstStyle/>
        <a:p>
          <a:endParaRPr lang="en-US"/>
        </a:p>
      </dgm:t>
    </dgm:pt>
    <dgm:pt modelId="{35F7A6C7-DA47-F54E-A770-7914BE26AB4F}" type="pres">
      <dgm:prSet presAssocID="{28DFE584-4B81-264B-9890-405DDFB21460}" presName="accentRepeatNode" presStyleLbl="solidAlignAcc1" presStyleIdx="6" presStyleCnt="8"/>
      <dgm:spPr/>
      <dgm:t>
        <a:bodyPr/>
        <a:lstStyle/>
        <a:p>
          <a:endParaRPr lang="en-US"/>
        </a:p>
      </dgm:t>
    </dgm:pt>
    <dgm:pt modelId="{8964E238-2745-CB49-B365-BDAD857E3593}" type="pres">
      <dgm:prSet presAssocID="{95862F3A-5312-FD48-953B-E6C41E21B525}" presName="image4" presStyleCnt="0"/>
      <dgm:spPr/>
      <dgm:t>
        <a:bodyPr/>
        <a:lstStyle/>
        <a:p>
          <a:endParaRPr lang="en-US"/>
        </a:p>
      </dgm:t>
    </dgm:pt>
    <dgm:pt modelId="{FA06992E-DCB3-B744-AB1D-47AFFDC69E74}" type="pres">
      <dgm:prSet presAssocID="{95862F3A-5312-FD48-953B-E6C41E21B525}" presName="imageRepeatNode" presStyleLbl="alignAcc1" presStyleIdx="3" presStyleCnt="4"/>
      <dgm:spPr/>
      <dgm:t>
        <a:bodyPr/>
        <a:lstStyle/>
        <a:p>
          <a:endParaRPr lang="en-US"/>
        </a:p>
      </dgm:t>
    </dgm:pt>
    <dgm:pt modelId="{56B71956-9E2E-9C44-A2F7-46D63C0B5ADB}" type="pres">
      <dgm:prSet presAssocID="{95862F3A-5312-FD48-953B-E6C41E21B525}" presName="imageaccent4" presStyleCnt="0"/>
      <dgm:spPr/>
      <dgm:t>
        <a:bodyPr/>
        <a:lstStyle/>
        <a:p>
          <a:endParaRPr lang="en-US"/>
        </a:p>
      </dgm:t>
    </dgm:pt>
    <dgm:pt modelId="{90ED6660-25F5-A549-ADC6-14631DC85D89}" type="pres">
      <dgm:prSet presAssocID="{95862F3A-5312-FD48-953B-E6C41E21B525}" presName="accentRepeatNode" presStyleLbl="solidAlignAcc1" presStyleIdx="7" presStyleCnt="8"/>
      <dgm:spPr/>
      <dgm:t>
        <a:bodyPr/>
        <a:lstStyle/>
        <a:p>
          <a:endParaRPr lang="en-US"/>
        </a:p>
      </dgm:t>
    </dgm:pt>
  </dgm:ptLst>
  <dgm:cxnLst>
    <dgm:cxn modelId="{3E3006BF-7A12-DC49-8B02-4402D1A8D6D8}" srcId="{D8189917-05CA-434C-98BB-9B6AD48644DE}" destId="{A908ED68-FBBC-9049-A6A1-50F53DDD3E24}" srcOrd="0" destOrd="0" parTransId="{925BB1BD-34C8-6545-8989-F0526CCB373F}" sibTransId="{62FB2015-8C67-924C-B664-538328BC31CD}"/>
    <dgm:cxn modelId="{B0E236D4-8280-524E-A7B8-570E040499B2}" srcId="{D8189917-05CA-434C-98BB-9B6AD48644DE}" destId="{28DFE584-4B81-264B-9890-405DDFB21460}" srcOrd="3" destOrd="0" parTransId="{BABA7EFB-B50D-7947-BC3E-8C083708EC66}" sibTransId="{95862F3A-5312-FD48-953B-E6C41E21B525}"/>
    <dgm:cxn modelId="{DD99C3DF-50E1-9E45-ABB9-162789884696}" type="presOf" srcId="{998F78AD-4259-614A-B864-18CF6B5026E7}" destId="{09A60436-50AD-5D42-B81F-38B66B87DED3}" srcOrd="0" destOrd="0" presId="urn:microsoft.com/office/officeart/2008/layout/HexagonCluster"/>
    <dgm:cxn modelId="{140A0524-D46A-C14E-B050-6FF70723D853}" type="presOf" srcId="{28DFE584-4B81-264B-9890-405DDFB21460}" destId="{BC83A920-0700-F443-9F4B-25E9BC61FB77}" srcOrd="0" destOrd="0" presId="urn:microsoft.com/office/officeart/2008/layout/HexagonCluster"/>
    <dgm:cxn modelId="{20EEF609-7DAE-4048-9B9C-C406F6C4F737}" type="presOf" srcId="{8ECBCE7B-7DB3-A548-814A-4F9C5A6D4FC1}" destId="{3014C121-5602-234F-8CB8-74EFD8F736EB}" srcOrd="0" destOrd="0" presId="urn:microsoft.com/office/officeart/2008/layout/HexagonCluster"/>
    <dgm:cxn modelId="{08B57BBF-0CD7-954B-9F53-9E2B080D1E37}" type="presOf" srcId="{890A22F0-2B60-474E-A74F-80BE0514D265}" destId="{5705B612-148E-7B43-AE36-3536D98E6BD1}" srcOrd="0" destOrd="0" presId="urn:microsoft.com/office/officeart/2008/layout/HexagonCluster"/>
    <dgm:cxn modelId="{A9896FEA-9E24-BA47-AB46-6B6AF65719DE}" type="presOf" srcId="{95862F3A-5312-FD48-953B-E6C41E21B525}" destId="{FA06992E-DCB3-B744-AB1D-47AFFDC69E74}" srcOrd="0" destOrd="0" presId="urn:microsoft.com/office/officeart/2008/layout/HexagonCluster"/>
    <dgm:cxn modelId="{197BE3A5-9FB2-124F-91FE-D27A712E3EC6}" srcId="{D8189917-05CA-434C-98BB-9B6AD48644DE}" destId="{371274F3-1312-4D4E-9329-22B5DD7B27E2}" srcOrd="2" destOrd="0" parTransId="{A56B6CD0-4389-4844-8DE3-194055AEB110}" sibTransId="{8ECBCE7B-7DB3-A548-814A-4F9C5A6D4FC1}"/>
    <dgm:cxn modelId="{77CF66C6-789D-9A41-AC8F-98B86257AD72}" srcId="{D8189917-05CA-434C-98BB-9B6AD48644DE}" destId="{890A22F0-2B60-474E-A74F-80BE0514D265}" srcOrd="1" destOrd="0" parTransId="{884AB3D8-D719-A14E-8185-E4E67B8825C8}" sibTransId="{998F78AD-4259-614A-B864-18CF6B5026E7}"/>
    <dgm:cxn modelId="{7E1E9743-EE59-8349-9DC1-72FF49710B5E}" type="presOf" srcId="{A908ED68-FBBC-9049-A6A1-50F53DDD3E24}" destId="{D1656C67-EA05-7F4C-9E68-4B54922AAE9C}" srcOrd="0" destOrd="0" presId="urn:microsoft.com/office/officeart/2008/layout/HexagonCluster"/>
    <dgm:cxn modelId="{78AF4499-BBEF-684C-A934-375B6E8A4A14}" type="presOf" srcId="{D8189917-05CA-434C-98BB-9B6AD48644DE}" destId="{3C8A309F-FBF0-7941-8ADB-8E96E563225B}" srcOrd="0" destOrd="0" presId="urn:microsoft.com/office/officeart/2008/layout/HexagonCluster"/>
    <dgm:cxn modelId="{C3BCD2B3-E2A5-4248-BBB0-2EC5329340AF}" type="presOf" srcId="{62FB2015-8C67-924C-B664-538328BC31CD}" destId="{10B104FC-2DF9-3C4D-83FB-A2DC8943BB12}" srcOrd="0" destOrd="0" presId="urn:microsoft.com/office/officeart/2008/layout/HexagonCluster"/>
    <dgm:cxn modelId="{F50EC65F-1AA1-E54D-8FBE-96E50AAD3948}" type="presOf" srcId="{371274F3-1312-4D4E-9329-22B5DD7B27E2}" destId="{8F24C84D-0E23-8C4C-96D8-0115AB1FFDFD}" srcOrd="0" destOrd="0" presId="urn:microsoft.com/office/officeart/2008/layout/HexagonCluster"/>
    <dgm:cxn modelId="{2535CCCA-B727-6940-9D3B-4D836A82AF5A}" type="presParOf" srcId="{3C8A309F-FBF0-7941-8ADB-8E96E563225B}" destId="{72E5F865-2C36-AA47-A9CA-EF07C299A65E}" srcOrd="0" destOrd="0" presId="urn:microsoft.com/office/officeart/2008/layout/HexagonCluster"/>
    <dgm:cxn modelId="{F0F78189-D430-F742-86E7-220560E10120}" type="presParOf" srcId="{72E5F865-2C36-AA47-A9CA-EF07C299A65E}" destId="{D1656C67-EA05-7F4C-9E68-4B54922AAE9C}" srcOrd="0" destOrd="0" presId="urn:microsoft.com/office/officeart/2008/layout/HexagonCluster"/>
    <dgm:cxn modelId="{5CA75260-A963-244E-A5E9-E9A7E1681C73}" type="presParOf" srcId="{3C8A309F-FBF0-7941-8ADB-8E96E563225B}" destId="{FD3E8D86-17F6-7D48-A301-36054BDC2057}" srcOrd="1" destOrd="0" presId="urn:microsoft.com/office/officeart/2008/layout/HexagonCluster"/>
    <dgm:cxn modelId="{715C464F-AC3B-7A4F-B037-609182298641}" type="presParOf" srcId="{FD3E8D86-17F6-7D48-A301-36054BDC2057}" destId="{46F81B14-DCA1-BC4F-AAD4-683124F64A36}" srcOrd="0" destOrd="0" presId="urn:microsoft.com/office/officeart/2008/layout/HexagonCluster"/>
    <dgm:cxn modelId="{8A144F62-6DA5-2641-940F-B5763BF0D25C}" type="presParOf" srcId="{3C8A309F-FBF0-7941-8ADB-8E96E563225B}" destId="{95E00CD0-F8B9-9D41-A706-692F61B5548B}" srcOrd="2" destOrd="0" presId="urn:microsoft.com/office/officeart/2008/layout/HexagonCluster"/>
    <dgm:cxn modelId="{CD84A7BD-E25E-5A48-BF78-039DECE20686}" type="presParOf" srcId="{95E00CD0-F8B9-9D41-A706-692F61B5548B}" destId="{10B104FC-2DF9-3C4D-83FB-A2DC8943BB12}" srcOrd="0" destOrd="0" presId="urn:microsoft.com/office/officeart/2008/layout/HexagonCluster"/>
    <dgm:cxn modelId="{8C4D74D8-4931-E34B-91D4-B6BB68CC6FAB}" type="presParOf" srcId="{3C8A309F-FBF0-7941-8ADB-8E96E563225B}" destId="{E1673593-86DF-794C-A4DB-11ED5FFA95FC}" srcOrd="3" destOrd="0" presId="urn:microsoft.com/office/officeart/2008/layout/HexagonCluster"/>
    <dgm:cxn modelId="{C2DFDFEA-FD88-7F48-8FA2-D45F180C7A14}" type="presParOf" srcId="{E1673593-86DF-794C-A4DB-11ED5FFA95FC}" destId="{4819B37A-EDF6-E847-98C5-3E28078B32EC}" srcOrd="0" destOrd="0" presId="urn:microsoft.com/office/officeart/2008/layout/HexagonCluster"/>
    <dgm:cxn modelId="{6D1A5A38-A583-5741-9E4F-776938A3A74C}" type="presParOf" srcId="{3C8A309F-FBF0-7941-8ADB-8E96E563225B}" destId="{EBBAEEA6-9B7D-0D4C-A6E7-B6E4F5420B64}" srcOrd="4" destOrd="0" presId="urn:microsoft.com/office/officeart/2008/layout/HexagonCluster"/>
    <dgm:cxn modelId="{C3DF399B-350C-B846-B169-B9D0B01FC709}" type="presParOf" srcId="{EBBAEEA6-9B7D-0D4C-A6E7-B6E4F5420B64}" destId="{5705B612-148E-7B43-AE36-3536D98E6BD1}" srcOrd="0" destOrd="0" presId="urn:microsoft.com/office/officeart/2008/layout/HexagonCluster"/>
    <dgm:cxn modelId="{F3998C10-080D-BD44-854E-A6C002C306BE}" type="presParOf" srcId="{3C8A309F-FBF0-7941-8ADB-8E96E563225B}" destId="{0C7A2DAD-C004-DA4A-B81B-1928210ABDBF}" srcOrd="5" destOrd="0" presId="urn:microsoft.com/office/officeart/2008/layout/HexagonCluster"/>
    <dgm:cxn modelId="{85176996-7553-D649-B20E-689D72120C42}" type="presParOf" srcId="{0C7A2DAD-C004-DA4A-B81B-1928210ABDBF}" destId="{33289303-224D-7A44-A114-BD0F6E412587}" srcOrd="0" destOrd="0" presId="urn:microsoft.com/office/officeart/2008/layout/HexagonCluster"/>
    <dgm:cxn modelId="{44C68901-DDD5-F34B-8537-1208E6F597D3}" type="presParOf" srcId="{3C8A309F-FBF0-7941-8ADB-8E96E563225B}" destId="{41DB3B24-5147-A44F-8D57-1BA6DEE154BB}" srcOrd="6" destOrd="0" presId="urn:microsoft.com/office/officeart/2008/layout/HexagonCluster"/>
    <dgm:cxn modelId="{D0A03C52-E5D3-C54D-9A7A-2002534BC224}" type="presParOf" srcId="{41DB3B24-5147-A44F-8D57-1BA6DEE154BB}" destId="{09A60436-50AD-5D42-B81F-38B66B87DED3}" srcOrd="0" destOrd="0" presId="urn:microsoft.com/office/officeart/2008/layout/HexagonCluster"/>
    <dgm:cxn modelId="{B6605E82-82C9-CE49-AA33-0004A20D2FEB}" type="presParOf" srcId="{3C8A309F-FBF0-7941-8ADB-8E96E563225B}" destId="{16366253-0D9E-004E-B783-C7F724AC69E0}" srcOrd="7" destOrd="0" presId="urn:microsoft.com/office/officeart/2008/layout/HexagonCluster"/>
    <dgm:cxn modelId="{D0DBE675-6FF4-834D-8FF0-363E749F23F8}" type="presParOf" srcId="{16366253-0D9E-004E-B783-C7F724AC69E0}" destId="{26343206-0E6C-664A-8810-BA592803CD6B}" srcOrd="0" destOrd="0" presId="urn:microsoft.com/office/officeart/2008/layout/HexagonCluster"/>
    <dgm:cxn modelId="{6DD2ABC2-0091-2A45-BCAD-4347D272B9BE}" type="presParOf" srcId="{3C8A309F-FBF0-7941-8ADB-8E96E563225B}" destId="{423A85C2-B830-024E-A426-9F3FF4051672}" srcOrd="8" destOrd="0" presId="urn:microsoft.com/office/officeart/2008/layout/HexagonCluster"/>
    <dgm:cxn modelId="{BEE0E2F3-B8FE-7646-9950-EC01FE1D5654}" type="presParOf" srcId="{423A85C2-B830-024E-A426-9F3FF4051672}" destId="{8F24C84D-0E23-8C4C-96D8-0115AB1FFDFD}" srcOrd="0" destOrd="0" presId="urn:microsoft.com/office/officeart/2008/layout/HexagonCluster"/>
    <dgm:cxn modelId="{C5A030B6-72D6-BB4A-A6A7-879CC301A28E}" type="presParOf" srcId="{3C8A309F-FBF0-7941-8ADB-8E96E563225B}" destId="{B29D275E-1D3F-524A-9043-91912F1BC4CA}" srcOrd="9" destOrd="0" presId="urn:microsoft.com/office/officeart/2008/layout/HexagonCluster"/>
    <dgm:cxn modelId="{2F4568C9-7410-0448-A3BE-0AC2D6B58CB0}" type="presParOf" srcId="{B29D275E-1D3F-524A-9043-91912F1BC4CA}" destId="{17A8D0DC-A189-E64C-8424-1405CAEAE192}" srcOrd="0" destOrd="0" presId="urn:microsoft.com/office/officeart/2008/layout/HexagonCluster"/>
    <dgm:cxn modelId="{CA03E073-CF1C-4648-9EAB-B1401CDA1E44}" type="presParOf" srcId="{3C8A309F-FBF0-7941-8ADB-8E96E563225B}" destId="{3CEF1A04-703E-EE42-AB04-662E5F7F8772}" srcOrd="10" destOrd="0" presId="urn:microsoft.com/office/officeart/2008/layout/HexagonCluster"/>
    <dgm:cxn modelId="{BA1AD2E0-4A38-CE47-A217-4C02977C91CF}" type="presParOf" srcId="{3CEF1A04-703E-EE42-AB04-662E5F7F8772}" destId="{3014C121-5602-234F-8CB8-74EFD8F736EB}" srcOrd="0" destOrd="0" presId="urn:microsoft.com/office/officeart/2008/layout/HexagonCluster"/>
    <dgm:cxn modelId="{1FF3DB6A-A024-6B44-B02A-58E00CE36417}" type="presParOf" srcId="{3C8A309F-FBF0-7941-8ADB-8E96E563225B}" destId="{D9C3216C-672F-AD49-B539-B501B20A5D73}" srcOrd="11" destOrd="0" presId="urn:microsoft.com/office/officeart/2008/layout/HexagonCluster"/>
    <dgm:cxn modelId="{623A8F45-3312-1340-860D-0C756D40BA3E}" type="presParOf" srcId="{D9C3216C-672F-AD49-B539-B501B20A5D73}" destId="{0CF0153E-9B00-C840-A183-39681CAED549}" srcOrd="0" destOrd="0" presId="urn:microsoft.com/office/officeart/2008/layout/HexagonCluster"/>
    <dgm:cxn modelId="{433EC2E1-93D9-0141-99C8-44C30101D4E6}" type="presParOf" srcId="{3C8A309F-FBF0-7941-8ADB-8E96E563225B}" destId="{5A3B9BF7-E6B8-6149-9612-C877461888EC}" srcOrd="12" destOrd="0" presId="urn:microsoft.com/office/officeart/2008/layout/HexagonCluster"/>
    <dgm:cxn modelId="{EC645C49-5875-2344-A9B4-3B573EB314C1}" type="presParOf" srcId="{5A3B9BF7-E6B8-6149-9612-C877461888EC}" destId="{BC83A920-0700-F443-9F4B-25E9BC61FB77}" srcOrd="0" destOrd="0" presId="urn:microsoft.com/office/officeart/2008/layout/HexagonCluster"/>
    <dgm:cxn modelId="{CF06D759-9FD6-8E40-A386-2D917AA2B799}" type="presParOf" srcId="{3C8A309F-FBF0-7941-8ADB-8E96E563225B}" destId="{118DA05B-E9F1-D34B-B9DD-F7C4059D7571}" srcOrd="13" destOrd="0" presId="urn:microsoft.com/office/officeart/2008/layout/HexagonCluster"/>
    <dgm:cxn modelId="{F6045E01-629C-1342-9D2C-9B0F08FBFF28}" type="presParOf" srcId="{118DA05B-E9F1-D34B-B9DD-F7C4059D7571}" destId="{35F7A6C7-DA47-F54E-A770-7914BE26AB4F}" srcOrd="0" destOrd="0" presId="urn:microsoft.com/office/officeart/2008/layout/HexagonCluster"/>
    <dgm:cxn modelId="{57324B61-3967-B448-9063-57BFD3C67232}" type="presParOf" srcId="{3C8A309F-FBF0-7941-8ADB-8E96E563225B}" destId="{8964E238-2745-CB49-B365-BDAD857E3593}" srcOrd="14" destOrd="0" presId="urn:microsoft.com/office/officeart/2008/layout/HexagonCluster"/>
    <dgm:cxn modelId="{8E1D4FCE-2A96-DF4A-87A6-E250AFA83BB2}" type="presParOf" srcId="{8964E238-2745-CB49-B365-BDAD857E3593}" destId="{FA06992E-DCB3-B744-AB1D-47AFFDC69E74}" srcOrd="0" destOrd="0" presId="urn:microsoft.com/office/officeart/2008/layout/HexagonCluster"/>
    <dgm:cxn modelId="{92173DCF-CC86-0942-8F90-31CC0E23C579}" type="presParOf" srcId="{3C8A309F-FBF0-7941-8ADB-8E96E563225B}" destId="{56B71956-9E2E-9C44-A2F7-46D63C0B5ADB}" srcOrd="15" destOrd="0" presId="urn:microsoft.com/office/officeart/2008/layout/HexagonCluster"/>
    <dgm:cxn modelId="{075982FA-DD06-484D-BF6A-D8AC3A9431CA}" type="presParOf" srcId="{56B71956-9E2E-9C44-A2F7-46D63C0B5ADB}" destId="{90ED6660-25F5-A549-ADC6-14631DC85D89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B6DDEF-2380-418E-9D7F-50C343EC00BA}" type="doc">
      <dgm:prSet loTypeId="urn:microsoft.com/office/officeart/2008/layout/HalfCircleOrganizationChart" loCatId="hierarchy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7BF29B7A-27FC-44ED-9101-C5741F1AA993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800" baseline="0" dirty="0"/>
            <a:t>Promotion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800" baseline="0" dirty="0"/>
            <a:t>&amp;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800" baseline="0" dirty="0"/>
            <a:t>Professional Development</a:t>
          </a:r>
        </a:p>
      </dgm:t>
    </dgm:pt>
    <dgm:pt modelId="{9FC849CE-F6AE-4A60-8C81-C986217DBECB}" type="parTrans" cxnId="{04F54C6B-B3CD-41A9-8D7A-B5969907242A}">
      <dgm:prSet/>
      <dgm:spPr/>
      <dgm:t>
        <a:bodyPr/>
        <a:lstStyle/>
        <a:p>
          <a:endParaRPr lang="en-US"/>
        </a:p>
      </dgm:t>
    </dgm:pt>
    <dgm:pt modelId="{DE3BF618-2FC3-44C3-8D4E-35486B5FF048}" type="sibTrans" cxnId="{04F54C6B-B3CD-41A9-8D7A-B5969907242A}">
      <dgm:prSet/>
      <dgm:spPr/>
      <dgm:t>
        <a:bodyPr/>
        <a:lstStyle/>
        <a:p>
          <a:endParaRPr lang="en-US"/>
        </a:p>
      </dgm:t>
    </dgm:pt>
    <dgm:pt modelId="{4395F6D2-EEED-4C41-944F-0C4CAAA98132}">
      <dgm:prSet phldrT="[Text]" custT="1"/>
      <dgm:spPr/>
      <dgm:t>
        <a:bodyPr/>
        <a:lstStyle/>
        <a:p>
          <a:r>
            <a:rPr lang="en-US" sz="1600" dirty="0"/>
            <a:t>Programming</a:t>
          </a:r>
        </a:p>
      </dgm:t>
    </dgm:pt>
    <dgm:pt modelId="{65F1A111-05BF-43E0-AC4C-7C83AD0933BD}" type="parTrans" cxnId="{CFCCD269-21F0-4450-BF6F-B9E2C5C3E323}">
      <dgm:prSet/>
      <dgm:spPr/>
      <dgm:t>
        <a:bodyPr/>
        <a:lstStyle/>
        <a:p>
          <a:endParaRPr lang="en-US"/>
        </a:p>
      </dgm:t>
    </dgm:pt>
    <dgm:pt modelId="{2675FAEC-34EA-4D56-9344-289A01680C63}" type="sibTrans" cxnId="{CFCCD269-21F0-4450-BF6F-B9E2C5C3E323}">
      <dgm:prSet/>
      <dgm:spPr/>
      <dgm:t>
        <a:bodyPr/>
        <a:lstStyle/>
        <a:p>
          <a:endParaRPr lang="en-US"/>
        </a:p>
      </dgm:t>
    </dgm:pt>
    <dgm:pt modelId="{11A1B989-EFC8-4953-B67A-5B1FBFE99E33}">
      <dgm:prSet phldrT="[Text]" custT="1"/>
      <dgm:spPr/>
      <dgm:t>
        <a:bodyPr/>
        <a:lstStyle/>
        <a:p>
          <a:r>
            <a:rPr lang="en-US" sz="1600" dirty="0"/>
            <a:t>Recognition &amp; Awards</a:t>
          </a:r>
        </a:p>
      </dgm:t>
    </dgm:pt>
    <dgm:pt modelId="{64343DDA-D0F6-479B-B9DF-D950548BA70F}" type="parTrans" cxnId="{D470EA09-239B-414D-9F46-222EDC782150}">
      <dgm:prSet/>
      <dgm:spPr/>
      <dgm:t>
        <a:bodyPr/>
        <a:lstStyle/>
        <a:p>
          <a:endParaRPr lang="en-US"/>
        </a:p>
      </dgm:t>
    </dgm:pt>
    <dgm:pt modelId="{832B7D76-3054-4D8D-B5B4-477870C429DC}" type="sibTrans" cxnId="{D470EA09-239B-414D-9F46-222EDC782150}">
      <dgm:prSet/>
      <dgm:spPr/>
      <dgm:t>
        <a:bodyPr/>
        <a:lstStyle/>
        <a:p>
          <a:endParaRPr lang="en-US"/>
        </a:p>
      </dgm:t>
    </dgm:pt>
    <dgm:pt modelId="{9EC8C53B-BA70-4948-9E5E-250FA3DEDC97}">
      <dgm:prSet phldrT="[Text]" custT="1"/>
      <dgm:spPr/>
      <dgm:t>
        <a:bodyPr/>
        <a:lstStyle/>
        <a:p>
          <a:r>
            <a:rPr lang="en-US" sz="1600" dirty="0"/>
            <a:t>Data Collection &amp; Research</a:t>
          </a:r>
        </a:p>
      </dgm:t>
    </dgm:pt>
    <dgm:pt modelId="{8688ABA0-23D5-49D0-89CC-64EFBE977C8C}" type="parTrans" cxnId="{812F7B09-ED6B-4812-85D9-659CD8571938}">
      <dgm:prSet/>
      <dgm:spPr/>
      <dgm:t>
        <a:bodyPr/>
        <a:lstStyle/>
        <a:p>
          <a:endParaRPr lang="en-US"/>
        </a:p>
      </dgm:t>
    </dgm:pt>
    <dgm:pt modelId="{F19BA03C-6EE3-4625-B468-BE1434821AE3}" type="sibTrans" cxnId="{812F7B09-ED6B-4812-85D9-659CD8571938}">
      <dgm:prSet/>
      <dgm:spPr/>
      <dgm:t>
        <a:bodyPr/>
        <a:lstStyle/>
        <a:p>
          <a:endParaRPr lang="en-US"/>
        </a:p>
      </dgm:t>
    </dgm:pt>
    <dgm:pt modelId="{9ED5DE85-BA3F-4431-9EC8-FA8905C7B999}">
      <dgm:prSet phldrT="[Text]" custT="1"/>
      <dgm:spPr/>
      <dgm:t>
        <a:bodyPr/>
        <a:lstStyle/>
        <a:p>
          <a:r>
            <a:rPr lang="en-US" sz="1600" dirty="0"/>
            <a:t>Mentoring</a:t>
          </a:r>
        </a:p>
      </dgm:t>
    </dgm:pt>
    <dgm:pt modelId="{55D95003-DB3D-4BE0-8F89-472D8E530E17}" type="parTrans" cxnId="{C25BDE18-C399-434F-99D6-50E75E8A0906}">
      <dgm:prSet/>
      <dgm:spPr/>
      <dgm:t>
        <a:bodyPr/>
        <a:lstStyle/>
        <a:p>
          <a:endParaRPr lang="en-US"/>
        </a:p>
      </dgm:t>
    </dgm:pt>
    <dgm:pt modelId="{0C49E454-5220-4A87-957C-D9D2BF3CF56A}" type="sibTrans" cxnId="{C25BDE18-C399-434F-99D6-50E75E8A0906}">
      <dgm:prSet/>
      <dgm:spPr/>
      <dgm:t>
        <a:bodyPr/>
        <a:lstStyle/>
        <a:p>
          <a:endParaRPr lang="en-US"/>
        </a:p>
      </dgm:t>
    </dgm:pt>
    <dgm:pt modelId="{007A5ECB-CE5C-4623-8CAA-07451747505B}" type="pres">
      <dgm:prSet presAssocID="{09B6DDEF-2380-418E-9D7F-50C343EC00BA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6657EA7-06F5-4571-A875-36FDE6ADE050}" type="pres">
      <dgm:prSet presAssocID="{7BF29B7A-27FC-44ED-9101-C5741F1AA993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9584AE0-80BB-4F5B-BAF3-A1151995F33B}" type="pres">
      <dgm:prSet presAssocID="{7BF29B7A-27FC-44ED-9101-C5741F1AA993}" presName="rootComposite1" presStyleCnt="0"/>
      <dgm:spPr/>
      <dgm:t>
        <a:bodyPr/>
        <a:lstStyle/>
        <a:p>
          <a:endParaRPr lang="en-US"/>
        </a:p>
      </dgm:t>
    </dgm:pt>
    <dgm:pt modelId="{B8DBF08B-0C23-4740-8A6B-89FD81FCB87D}" type="pres">
      <dgm:prSet presAssocID="{7BF29B7A-27FC-44ED-9101-C5741F1AA993}" presName="rootText1" presStyleLbl="alignAcc1" presStyleIdx="0" presStyleCnt="0" custScaleX="169035" custScaleY="14880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E166DB-AC16-4257-A7CB-D96A1455DC2E}" type="pres">
      <dgm:prSet presAssocID="{7BF29B7A-27FC-44ED-9101-C5741F1AA993}" presName="topArc1" presStyleLbl="parChTrans1D1" presStyleIdx="0" presStyleCnt="10"/>
      <dgm:spPr/>
      <dgm:t>
        <a:bodyPr/>
        <a:lstStyle/>
        <a:p>
          <a:endParaRPr lang="en-US"/>
        </a:p>
      </dgm:t>
    </dgm:pt>
    <dgm:pt modelId="{6386613B-6065-451E-9E52-9241F9DE6A41}" type="pres">
      <dgm:prSet presAssocID="{7BF29B7A-27FC-44ED-9101-C5741F1AA993}" presName="bottomArc1" presStyleLbl="parChTrans1D1" presStyleIdx="1" presStyleCnt="10"/>
      <dgm:spPr/>
      <dgm:t>
        <a:bodyPr/>
        <a:lstStyle/>
        <a:p>
          <a:endParaRPr lang="en-US"/>
        </a:p>
      </dgm:t>
    </dgm:pt>
    <dgm:pt modelId="{15B2E0CF-8C55-4996-8867-C5C4E122DD8E}" type="pres">
      <dgm:prSet presAssocID="{7BF29B7A-27FC-44ED-9101-C5741F1AA993}" presName="topConnNode1" presStyleLbl="node1" presStyleIdx="0" presStyleCnt="0"/>
      <dgm:spPr/>
      <dgm:t>
        <a:bodyPr/>
        <a:lstStyle/>
        <a:p>
          <a:endParaRPr lang="en-US"/>
        </a:p>
      </dgm:t>
    </dgm:pt>
    <dgm:pt modelId="{6680F941-5BC5-4EC1-8EEC-941CC74823B0}" type="pres">
      <dgm:prSet presAssocID="{7BF29B7A-27FC-44ED-9101-C5741F1AA993}" presName="hierChild2" presStyleCnt="0"/>
      <dgm:spPr/>
      <dgm:t>
        <a:bodyPr/>
        <a:lstStyle/>
        <a:p>
          <a:endParaRPr lang="en-US"/>
        </a:p>
      </dgm:t>
    </dgm:pt>
    <dgm:pt modelId="{3B95116D-D3AC-4BC3-8597-F2B3913C60B5}" type="pres">
      <dgm:prSet presAssocID="{65F1A111-05BF-43E0-AC4C-7C83AD0933BD}" presName="Name28" presStyleLbl="parChTrans1D2" presStyleIdx="0" presStyleCnt="4"/>
      <dgm:spPr/>
      <dgm:t>
        <a:bodyPr/>
        <a:lstStyle/>
        <a:p>
          <a:endParaRPr lang="en-US"/>
        </a:p>
      </dgm:t>
    </dgm:pt>
    <dgm:pt modelId="{0E989B2A-35BE-460A-91FB-DA571F22B44A}" type="pres">
      <dgm:prSet presAssocID="{4395F6D2-EEED-4C41-944F-0C4CAAA9813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107569B-C070-4403-B30C-8C453B8AC682}" type="pres">
      <dgm:prSet presAssocID="{4395F6D2-EEED-4C41-944F-0C4CAAA98132}" presName="rootComposite2" presStyleCnt="0"/>
      <dgm:spPr/>
      <dgm:t>
        <a:bodyPr/>
        <a:lstStyle/>
        <a:p>
          <a:endParaRPr lang="en-US"/>
        </a:p>
      </dgm:t>
    </dgm:pt>
    <dgm:pt modelId="{F133027F-4081-496A-AEC1-8B0C2DD964D4}" type="pres">
      <dgm:prSet presAssocID="{4395F6D2-EEED-4C41-944F-0C4CAAA98132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0B1A9C9-4154-409D-B08F-6D5D9AE696F9}" type="pres">
      <dgm:prSet presAssocID="{4395F6D2-EEED-4C41-944F-0C4CAAA98132}" presName="topArc2" presStyleLbl="parChTrans1D1" presStyleIdx="2" presStyleCnt="10"/>
      <dgm:spPr/>
      <dgm:t>
        <a:bodyPr/>
        <a:lstStyle/>
        <a:p>
          <a:endParaRPr lang="en-US"/>
        </a:p>
      </dgm:t>
    </dgm:pt>
    <dgm:pt modelId="{AA710AB0-53AD-41CB-8287-FB884C7E47D0}" type="pres">
      <dgm:prSet presAssocID="{4395F6D2-EEED-4C41-944F-0C4CAAA98132}" presName="bottomArc2" presStyleLbl="parChTrans1D1" presStyleIdx="3" presStyleCnt="10"/>
      <dgm:spPr/>
      <dgm:t>
        <a:bodyPr/>
        <a:lstStyle/>
        <a:p>
          <a:endParaRPr lang="en-US"/>
        </a:p>
      </dgm:t>
    </dgm:pt>
    <dgm:pt modelId="{F40A4D9B-5F7D-48A8-828C-171E03DC389A}" type="pres">
      <dgm:prSet presAssocID="{4395F6D2-EEED-4C41-944F-0C4CAAA98132}" presName="topConnNode2" presStyleLbl="node2" presStyleIdx="0" presStyleCnt="0"/>
      <dgm:spPr/>
      <dgm:t>
        <a:bodyPr/>
        <a:lstStyle/>
        <a:p>
          <a:endParaRPr lang="en-US"/>
        </a:p>
      </dgm:t>
    </dgm:pt>
    <dgm:pt modelId="{98ACDB37-09A2-4416-9A02-5BAB60B6B406}" type="pres">
      <dgm:prSet presAssocID="{4395F6D2-EEED-4C41-944F-0C4CAAA98132}" presName="hierChild4" presStyleCnt="0"/>
      <dgm:spPr/>
      <dgm:t>
        <a:bodyPr/>
        <a:lstStyle/>
        <a:p>
          <a:endParaRPr lang="en-US"/>
        </a:p>
      </dgm:t>
    </dgm:pt>
    <dgm:pt modelId="{ACDE6034-37FF-4141-8943-0E7DC75B6B02}" type="pres">
      <dgm:prSet presAssocID="{4395F6D2-EEED-4C41-944F-0C4CAAA98132}" presName="hierChild5" presStyleCnt="0"/>
      <dgm:spPr/>
      <dgm:t>
        <a:bodyPr/>
        <a:lstStyle/>
        <a:p>
          <a:endParaRPr lang="en-US"/>
        </a:p>
      </dgm:t>
    </dgm:pt>
    <dgm:pt modelId="{02ECBEF8-DC68-401E-8EC3-6BEE02975AB7}" type="pres">
      <dgm:prSet presAssocID="{64343DDA-D0F6-479B-B9DF-D950548BA70F}" presName="Name28" presStyleLbl="parChTrans1D2" presStyleIdx="1" presStyleCnt="4"/>
      <dgm:spPr/>
      <dgm:t>
        <a:bodyPr/>
        <a:lstStyle/>
        <a:p>
          <a:endParaRPr lang="en-US"/>
        </a:p>
      </dgm:t>
    </dgm:pt>
    <dgm:pt modelId="{E5389AAA-511D-4069-98FF-0B7BB3CE6094}" type="pres">
      <dgm:prSet presAssocID="{11A1B989-EFC8-4953-B67A-5B1FBFE99E3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9C0CDCCE-732F-48CD-9E97-6D2017413717}" type="pres">
      <dgm:prSet presAssocID="{11A1B989-EFC8-4953-B67A-5B1FBFE99E33}" presName="rootComposite2" presStyleCnt="0"/>
      <dgm:spPr/>
      <dgm:t>
        <a:bodyPr/>
        <a:lstStyle/>
        <a:p>
          <a:endParaRPr lang="en-US"/>
        </a:p>
      </dgm:t>
    </dgm:pt>
    <dgm:pt modelId="{0C922127-ADAA-4288-8C4E-1BAE31474128}" type="pres">
      <dgm:prSet presAssocID="{11A1B989-EFC8-4953-B67A-5B1FBFE99E33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BCBAEDE-45FD-4CCC-B9B9-47D4212AAFAB}" type="pres">
      <dgm:prSet presAssocID="{11A1B989-EFC8-4953-B67A-5B1FBFE99E33}" presName="topArc2" presStyleLbl="parChTrans1D1" presStyleIdx="4" presStyleCnt="10"/>
      <dgm:spPr/>
      <dgm:t>
        <a:bodyPr/>
        <a:lstStyle/>
        <a:p>
          <a:endParaRPr lang="en-US"/>
        </a:p>
      </dgm:t>
    </dgm:pt>
    <dgm:pt modelId="{12B2144C-4438-482B-A983-7480DCA56589}" type="pres">
      <dgm:prSet presAssocID="{11A1B989-EFC8-4953-B67A-5B1FBFE99E33}" presName="bottomArc2" presStyleLbl="parChTrans1D1" presStyleIdx="5" presStyleCnt="10"/>
      <dgm:spPr/>
      <dgm:t>
        <a:bodyPr/>
        <a:lstStyle/>
        <a:p>
          <a:endParaRPr lang="en-US"/>
        </a:p>
      </dgm:t>
    </dgm:pt>
    <dgm:pt modelId="{AE6AAAE2-7671-49F1-BD29-4E06FFCE5FBD}" type="pres">
      <dgm:prSet presAssocID="{11A1B989-EFC8-4953-B67A-5B1FBFE99E33}" presName="topConnNode2" presStyleLbl="node2" presStyleIdx="0" presStyleCnt="0"/>
      <dgm:spPr/>
      <dgm:t>
        <a:bodyPr/>
        <a:lstStyle/>
        <a:p>
          <a:endParaRPr lang="en-US"/>
        </a:p>
      </dgm:t>
    </dgm:pt>
    <dgm:pt modelId="{31085EF2-D461-4CE7-9C88-918BE46B5A94}" type="pres">
      <dgm:prSet presAssocID="{11A1B989-EFC8-4953-B67A-5B1FBFE99E33}" presName="hierChild4" presStyleCnt="0"/>
      <dgm:spPr/>
      <dgm:t>
        <a:bodyPr/>
        <a:lstStyle/>
        <a:p>
          <a:endParaRPr lang="en-US"/>
        </a:p>
      </dgm:t>
    </dgm:pt>
    <dgm:pt modelId="{A0D0016E-BE4E-40D4-A7CA-CCF2C131738B}" type="pres">
      <dgm:prSet presAssocID="{11A1B989-EFC8-4953-B67A-5B1FBFE99E33}" presName="hierChild5" presStyleCnt="0"/>
      <dgm:spPr/>
      <dgm:t>
        <a:bodyPr/>
        <a:lstStyle/>
        <a:p>
          <a:endParaRPr lang="en-US"/>
        </a:p>
      </dgm:t>
    </dgm:pt>
    <dgm:pt modelId="{8E234EE1-EFEF-410B-8A15-60FCC82FC2A9}" type="pres">
      <dgm:prSet presAssocID="{8688ABA0-23D5-49D0-89CC-64EFBE977C8C}" presName="Name28" presStyleLbl="parChTrans1D2" presStyleIdx="2" presStyleCnt="4"/>
      <dgm:spPr/>
      <dgm:t>
        <a:bodyPr/>
        <a:lstStyle/>
        <a:p>
          <a:endParaRPr lang="en-US"/>
        </a:p>
      </dgm:t>
    </dgm:pt>
    <dgm:pt modelId="{41F8F0A3-8220-4BBB-8D0B-DE7CA9BA4E6B}" type="pres">
      <dgm:prSet presAssocID="{9EC8C53B-BA70-4948-9E5E-250FA3DEDC9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677F081-656F-45BC-BC2C-C35CBC8C1726}" type="pres">
      <dgm:prSet presAssocID="{9EC8C53B-BA70-4948-9E5E-250FA3DEDC97}" presName="rootComposite2" presStyleCnt="0"/>
      <dgm:spPr/>
      <dgm:t>
        <a:bodyPr/>
        <a:lstStyle/>
        <a:p>
          <a:endParaRPr lang="en-US"/>
        </a:p>
      </dgm:t>
    </dgm:pt>
    <dgm:pt modelId="{4951CE3F-5469-4497-BB42-D90C12399A2F}" type="pres">
      <dgm:prSet presAssocID="{9EC8C53B-BA70-4948-9E5E-250FA3DEDC97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B0BCAC5-34FC-4E20-9100-9E5EB75727F2}" type="pres">
      <dgm:prSet presAssocID="{9EC8C53B-BA70-4948-9E5E-250FA3DEDC97}" presName="topArc2" presStyleLbl="parChTrans1D1" presStyleIdx="6" presStyleCnt="10"/>
      <dgm:spPr/>
      <dgm:t>
        <a:bodyPr/>
        <a:lstStyle/>
        <a:p>
          <a:endParaRPr lang="en-US"/>
        </a:p>
      </dgm:t>
    </dgm:pt>
    <dgm:pt modelId="{62DE0AF8-05C2-4FB2-98CD-8CDF1D3A1423}" type="pres">
      <dgm:prSet presAssocID="{9EC8C53B-BA70-4948-9E5E-250FA3DEDC97}" presName="bottomArc2" presStyleLbl="parChTrans1D1" presStyleIdx="7" presStyleCnt="10"/>
      <dgm:spPr/>
      <dgm:t>
        <a:bodyPr/>
        <a:lstStyle/>
        <a:p>
          <a:endParaRPr lang="en-US"/>
        </a:p>
      </dgm:t>
    </dgm:pt>
    <dgm:pt modelId="{8B6770E4-9A9D-468F-8AD5-68B56D4C1905}" type="pres">
      <dgm:prSet presAssocID="{9EC8C53B-BA70-4948-9E5E-250FA3DEDC97}" presName="topConnNode2" presStyleLbl="node2" presStyleIdx="0" presStyleCnt="0"/>
      <dgm:spPr/>
      <dgm:t>
        <a:bodyPr/>
        <a:lstStyle/>
        <a:p>
          <a:endParaRPr lang="en-US"/>
        </a:p>
      </dgm:t>
    </dgm:pt>
    <dgm:pt modelId="{E39907A2-52D8-4FD4-87F6-B2C9C2962EFC}" type="pres">
      <dgm:prSet presAssocID="{9EC8C53B-BA70-4948-9E5E-250FA3DEDC97}" presName="hierChild4" presStyleCnt="0"/>
      <dgm:spPr/>
      <dgm:t>
        <a:bodyPr/>
        <a:lstStyle/>
        <a:p>
          <a:endParaRPr lang="en-US"/>
        </a:p>
      </dgm:t>
    </dgm:pt>
    <dgm:pt modelId="{C2C8FC3B-F9BF-46A7-965F-0E1568313C9A}" type="pres">
      <dgm:prSet presAssocID="{9EC8C53B-BA70-4948-9E5E-250FA3DEDC97}" presName="hierChild5" presStyleCnt="0"/>
      <dgm:spPr/>
      <dgm:t>
        <a:bodyPr/>
        <a:lstStyle/>
        <a:p>
          <a:endParaRPr lang="en-US"/>
        </a:p>
      </dgm:t>
    </dgm:pt>
    <dgm:pt modelId="{3FF2C7F8-9117-47C3-BA9B-963F3B3D9A8A}" type="pres">
      <dgm:prSet presAssocID="{55D95003-DB3D-4BE0-8F89-472D8E530E17}" presName="Name28" presStyleLbl="parChTrans1D2" presStyleIdx="3" presStyleCnt="4"/>
      <dgm:spPr/>
      <dgm:t>
        <a:bodyPr/>
        <a:lstStyle/>
        <a:p>
          <a:endParaRPr lang="en-US"/>
        </a:p>
      </dgm:t>
    </dgm:pt>
    <dgm:pt modelId="{9D4FD487-A833-470A-BC30-E0B7BE1EADE1}" type="pres">
      <dgm:prSet presAssocID="{9ED5DE85-BA3F-4431-9EC8-FA8905C7B99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0E8001AC-123C-408F-A5FC-C030A219F380}" type="pres">
      <dgm:prSet presAssocID="{9ED5DE85-BA3F-4431-9EC8-FA8905C7B999}" presName="rootComposite2" presStyleCnt="0"/>
      <dgm:spPr/>
      <dgm:t>
        <a:bodyPr/>
        <a:lstStyle/>
        <a:p>
          <a:endParaRPr lang="en-US"/>
        </a:p>
      </dgm:t>
    </dgm:pt>
    <dgm:pt modelId="{EB2BE3BD-F670-4B1E-B7AF-B69E9A26C311}" type="pres">
      <dgm:prSet presAssocID="{9ED5DE85-BA3F-4431-9EC8-FA8905C7B999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59CBAD6-E3BA-40FB-B03B-28DB6459D106}" type="pres">
      <dgm:prSet presAssocID="{9ED5DE85-BA3F-4431-9EC8-FA8905C7B999}" presName="topArc2" presStyleLbl="parChTrans1D1" presStyleIdx="8" presStyleCnt="10"/>
      <dgm:spPr/>
      <dgm:t>
        <a:bodyPr/>
        <a:lstStyle/>
        <a:p>
          <a:endParaRPr lang="en-US"/>
        </a:p>
      </dgm:t>
    </dgm:pt>
    <dgm:pt modelId="{9DC4A2F0-DE76-433D-9140-3E23E30827C1}" type="pres">
      <dgm:prSet presAssocID="{9ED5DE85-BA3F-4431-9EC8-FA8905C7B999}" presName="bottomArc2" presStyleLbl="parChTrans1D1" presStyleIdx="9" presStyleCnt="10"/>
      <dgm:spPr/>
      <dgm:t>
        <a:bodyPr/>
        <a:lstStyle/>
        <a:p>
          <a:endParaRPr lang="en-US"/>
        </a:p>
      </dgm:t>
    </dgm:pt>
    <dgm:pt modelId="{D5430F2B-4B35-4D43-B24F-86D1E0798438}" type="pres">
      <dgm:prSet presAssocID="{9ED5DE85-BA3F-4431-9EC8-FA8905C7B999}" presName="topConnNode2" presStyleLbl="node2" presStyleIdx="0" presStyleCnt="0"/>
      <dgm:spPr/>
      <dgm:t>
        <a:bodyPr/>
        <a:lstStyle/>
        <a:p>
          <a:endParaRPr lang="en-US"/>
        </a:p>
      </dgm:t>
    </dgm:pt>
    <dgm:pt modelId="{65DAD666-1EE8-4AEE-B5EA-B19A22849E09}" type="pres">
      <dgm:prSet presAssocID="{9ED5DE85-BA3F-4431-9EC8-FA8905C7B999}" presName="hierChild4" presStyleCnt="0"/>
      <dgm:spPr/>
      <dgm:t>
        <a:bodyPr/>
        <a:lstStyle/>
        <a:p>
          <a:endParaRPr lang="en-US"/>
        </a:p>
      </dgm:t>
    </dgm:pt>
    <dgm:pt modelId="{89EDC87F-9E98-4191-AE3D-A342846E865F}" type="pres">
      <dgm:prSet presAssocID="{9ED5DE85-BA3F-4431-9EC8-FA8905C7B999}" presName="hierChild5" presStyleCnt="0"/>
      <dgm:spPr/>
      <dgm:t>
        <a:bodyPr/>
        <a:lstStyle/>
        <a:p>
          <a:endParaRPr lang="en-US"/>
        </a:p>
      </dgm:t>
    </dgm:pt>
    <dgm:pt modelId="{0F771A99-106F-4EA6-A7F3-B3AE751FC44D}" type="pres">
      <dgm:prSet presAssocID="{7BF29B7A-27FC-44ED-9101-C5741F1AA993}" presName="hierChild3" presStyleCnt="0"/>
      <dgm:spPr/>
      <dgm:t>
        <a:bodyPr/>
        <a:lstStyle/>
        <a:p>
          <a:endParaRPr lang="en-US"/>
        </a:p>
      </dgm:t>
    </dgm:pt>
  </dgm:ptLst>
  <dgm:cxnLst>
    <dgm:cxn modelId="{7AC45D7B-65F2-7248-83FC-DF8F71FC6E40}" type="presOf" srcId="{11A1B989-EFC8-4953-B67A-5B1FBFE99E33}" destId="{AE6AAAE2-7671-49F1-BD29-4E06FFCE5FBD}" srcOrd="1" destOrd="0" presId="urn:microsoft.com/office/officeart/2008/layout/HalfCircleOrganizationChart"/>
    <dgm:cxn modelId="{5004FC43-5648-B44B-939E-F5BB6D3D663C}" type="presOf" srcId="{64343DDA-D0F6-479B-B9DF-D950548BA70F}" destId="{02ECBEF8-DC68-401E-8EC3-6BEE02975AB7}" srcOrd="0" destOrd="0" presId="urn:microsoft.com/office/officeart/2008/layout/HalfCircleOrganizationChart"/>
    <dgm:cxn modelId="{09209F94-31BF-6E48-B632-CA2FBD16A9BA}" type="presOf" srcId="{55D95003-DB3D-4BE0-8F89-472D8E530E17}" destId="{3FF2C7F8-9117-47C3-BA9B-963F3B3D9A8A}" srcOrd="0" destOrd="0" presId="urn:microsoft.com/office/officeart/2008/layout/HalfCircleOrganizationChart"/>
    <dgm:cxn modelId="{C25BDE18-C399-434F-99D6-50E75E8A0906}" srcId="{7BF29B7A-27FC-44ED-9101-C5741F1AA993}" destId="{9ED5DE85-BA3F-4431-9EC8-FA8905C7B999}" srcOrd="3" destOrd="0" parTransId="{55D95003-DB3D-4BE0-8F89-472D8E530E17}" sibTransId="{0C49E454-5220-4A87-957C-D9D2BF3CF56A}"/>
    <dgm:cxn modelId="{36A162CB-E103-974C-9C62-5F5429F1DDBE}" type="presOf" srcId="{4395F6D2-EEED-4C41-944F-0C4CAAA98132}" destId="{F133027F-4081-496A-AEC1-8B0C2DD964D4}" srcOrd="0" destOrd="0" presId="urn:microsoft.com/office/officeart/2008/layout/HalfCircleOrganizationChart"/>
    <dgm:cxn modelId="{04F54C6B-B3CD-41A9-8D7A-B5969907242A}" srcId="{09B6DDEF-2380-418E-9D7F-50C343EC00BA}" destId="{7BF29B7A-27FC-44ED-9101-C5741F1AA993}" srcOrd="0" destOrd="0" parTransId="{9FC849CE-F6AE-4A60-8C81-C986217DBECB}" sibTransId="{DE3BF618-2FC3-44C3-8D4E-35486B5FF048}"/>
    <dgm:cxn modelId="{F2C8A1B3-6C97-7F48-BD84-3F746105C422}" type="presOf" srcId="{65F1A111-05BF-43E0-AC4C-7C83AD0933BD}" destId="{3B95116D-D3AC-4BC3-8597-F2B3913C60B5}" srcOrd="0" destOrd="0" presId="urn:microsoft.com/office/officeart/2008/layout/HalfCircleOrganizationChart"/>
    <dgm:cxn modelId="{4D4EB826-289A-1040-912D-D2987000B8E2}" type="presOf" srcId="{9ED5DE85-BA3F-4431-9EC8-FA8905C7B999}" destId="{EB2BE3BD-F670-4B1E-B7AF-B69E9A26C311}" srcOrd="0" destOrd="0" presId="urn:microsoft.com/office/officeart/2008/layout/HalfCircleOrganizationChart"/>
    <dgm:cxn modelId="{57C12BD3-1429-5B43-91D2-1A1B6B4852E9}" type="presOf" srcId="{7BF29B7A-27FC-44ED-9101-C5741F1AA993}" destId="{B8DBF08B-0C23-4740-8A6B-89FD81FCB87D}" srcOrd="0" destOrd="0" presId="urn:microsoft.com/office/officeart/2008/layout/HalfCircleOrganizationChart"/>
    <dgm:cxn modelId="{32DE1F5E-E533-8644-B86E-AD03255C3CB0}" type="presOf" srcId="{4395F6D2-EEED-4C41-944F-0C4CAAA98132}" destId="{F40A4D9B-5F7D-48A8-828C-171E03DC389A}" srcOrd="1" destOrd="0" presId="urn:microsoft.com/office/officeart/2008/layout/HalfCircleOrganizationChart"/>
    <dgm:cxn modelId="{CFCCD269-21F0-4450-BF6F-B9E2C5C3E323}" srcId="{7BF29B7A-27FC-44ED-9101-C5741F1AA993}" destId="{4395F6D2-EEED-4C41-944F-0C4CAAA98132}" srcOrd="0" destOrd="0" parTransId="{65F1A111-05BF-43E0-AC4C-7C83AD0933BD}" sibTransId="{2675FAEC-34EA-4D56-9344-289A01680C63}"/>
    <dgm:cxn modelId="{13812FD8-9AE3-A04D-AE4A-C1D42E4259BE}" type="presOf" srcId="{7BF29B7A-27FC-44ED-9101-C5741F1AA993}" destId="{15B2E0CF-8C55-4996-8867-C5C4E122DD8E}" srcOrd="1" destOrd="0" presId="urn:microsoft.com/office/officeart/2008/layout/HalfCircleOrganizationChart"/>
    <dgm:cxn modelId="{83A4CC53-45E1-034E-8837-F1F0DFA1D717}" type="presOf" srcId="{11A1B989-EFC8-4953-B67A-5B1FBFE99E33}" destId="{0C922127-ADAA-4288-8C4E-1BAE31474128}" srcOrd="0" destOrd="0" presId="urn:microsoft.com/office/officeart/2008/layout/HalfCircleOrganizationChart"/>
    <dgm:cxn modelId="{78268C13-A56E-1445-A957-A5C2F4FFC3CC}" type="presOf" srcId="{09B6DDEF-2380-418E-9D7F-50C343EC00BA}" destId="{007A5ECB-CE5C-4623-8CAA-07451747505B}" srcOrd="0" destOrd="0" presId="urn:microsoft.com/office/officeart/2008/layout/HalfCircleOrganizationChart"/>
    <dgm:cxn modelId="{F6BA626C-3C86-9948-A3B8-612AFBC15842}" type="presOf" srcId="{9EC8C53B-BA70-4948-9E5E-250FA3DEDC97}" destId="{8B6770E4-9A9D-468F-8AD5-68B56D4C1905}" srcOrd="1" destOrd="0" presId="urn:microsoft.com/office/officeart/2008/layout/HalfCircleOrganizationChart"/>
    <dgm:cxn modelId="{D470EA09-239B-414D-9F46-222EDC782150}" srcId="{7BF29B7A-27FC-44ED-9101-C5741F1AA993}" destId="{11A1B989-EFC8-4953-B67A-5B1FBFE99E33}" srcOrd="1" destOrd="0" parTransId="{64343DDA-D0F6-479B-B9DF-D950548BA70F}" sibTransId="{832B7D76-3054-4D8D-B5B4-477870C429DC}"/>
    <dgm:cxn modelId="{8F34D1E5-3FB5-344D-9EE5-BEC3B4978520}" type="presOf" srcId="{9EC8C53B-BA70-4948-9E5E-250FA3DEDC97}" destId="{4951CE3F-5469-4497-BB42-D90C12399A2F}" srcOrd="0" destOrd="0" presId="urn:microsoft.com/office/officeart/2008/layout/HalfCircleOrganizationChart"/>
    <dgm:cxn modelId="{E592566D-2D3A-6846-9137-F06914733866}" type="presOf" srcId="{8688ABA0-23D5-49D0-89CC-64EFBE977C8C}" destId="{8E234EE1-EFEF-410B-8A15-60FCC82FC2A9}" srcOrd="0" destOrd="0" presId="urn:microsoft.com/office/officeart/2008/layout/HalfCircleOrganizationChart"/>
    <dgm:cxn modelId="{AC221C01-74E1-E545-A3A7-3D27F9D3F7C7}" type="presOf" srcId="{9ED5DE85-BA3F-4431-9EC8-FA8905C7B999}" destId="{D5430F2B-4B35-4D43-B24F-86D1E0798438}" srcOrd="1" destOrd="0" presId="urn:microsoft.com/office/officeart/2008/layout/HalfCircleOrganizationChart"/>
    <dgm:cxn modelId="{812F7B09-ED6B-4812-85D9-659CD8571938}" srcId="{7BF29B7A-27FC-44ED-9101-C5741F1AA993}" destId="{9EC8C53B-BA70-4948-9E5E-250FA3DEDC97}" srcOrd="2" destOrd="0" parTransId="{8688ABA0-23D5-49D0-89CC-64EFBE977C8C}" sibTransId="{F19BA03C-6EE3-4625-B468-BE1434821AE3}"/>
    <dgm:cxn modelId="{2C5DA331-8167-944D-AD94-5E177D7F0E5C}" type="presParOf" srcId="{007A5ECB-CE5C-4623-8CAA-07451747505B}" destId="{66657EA7-06F5-4571-A875-36FDE6ADE050}" srcOrd="0" destOrd="0" presId="urn:microsoft.com/office/officeart/2008/layout/HalfCircleOrganizationChart"/>
    <dgm:cxn modelId="{86B64619-DDAA-6C4C-834D-6A1F7A2CA039}" type="presParOf" srcId="{66657EA7-06F5-4571-A875-36FDE6ADE050}" destId="{C9584AE0-80BB-4F5B-BAF3-A1151995F33B}" srcOrd="0" destOrd="0" presId="urn:microsoft.com/office/officeart/2008/layout/HalfCircleOrganizationChart"/>
    <dgm:cxn modelId="{0ACBB29D-0003-1F4E-A3B0-7744D3EF9822}" type="presParOf" srcId="{C9584AE0-80BB-4F5B-BAF3-A1151995F33B}" destId="{B8DBF08B-0C23-4740-8A6B-89FD81FCB87D}" srcOrd="0" destOrd="0" presId="urn:microsoft.com/office/officeart/2008/layout/HalfCircleOrganizationChart"/>
    <dgm:cxn modelId="{EF9FF706-2BC0-8D4F-8944-A5DE46B0EC7D}" type="presParOf" srcId="{C9584AE0-80BB-4F5B-BAF3-A1151995F33B}" destId="{05E166DB-AC16-4257-A7CB-D96A1455DC2E}" srcOrd="1" destOrd="0" presId="urn:microsoft.com/office/officeart/2008/layout/HalfCircleOrganizationChart"/>
    <dgm:cxn modelId="{847A20EF-2CC7-9D47-85CE-CD926B5468C8}" type="presParOf" srcId="{C9584AE0-80BB-4F5B-BAF3-A1151995F33B}" destId="{6386613B-6065-451E-9E52-9241F9DE6A41}" srcOrd="2" destOrd="0" presId="urn:microsoft.com/office/officeart/2008/layout/HalfCircleOrganizationChart"/>
    <dgm:cxn modelId="{0B3AA81E-0A64-F942-9436-6A8598640459}" type="presParOf" srcId="{C9584AE0-80BB-4F5B-BAF3-A1151995F33B}" destId="{15B2E0CF-8C55-4996-8867-C5C4E122DD8E}" srcOrd="3" destOrd="0" presId="urn:microsoft.com/office/officeart/2008/layout/HalfCircleOrganizationChart"/>
    <dgm:cxn modelId="{6EFF3330-9532-2A44-A5C5-1EC86223554E}" type="presParOf" srcId="{66657EA7-06F5-4571-A875-36FDE6ADE050}" destId="{6680F941-5BC5-4EC1-8EEC-941CC74823B0}" srcOrd="1" destOrd="0" presId="urn:microsoft.com/office/officeart/2008/layout/HalfCircleOrganizationChart"/>
    <dgm:cxn modelId="{F2C1712A-C214-CD48-86E0-BC67A7C181B4}" type="presParOf" srcId="{6680F941-5BC5-4EC1-8EEC-941CC74823B0}" destId="{3B95116D-D3AC-4BC3-8597-F2B3913C60B5}" srcOrd="0" destOrd="0" presId="urn:microsoft.com/office/officeart/2008/layout/HalfCircleOrganizationChart"/>
    <dgm:cxn modelId="{41FB8949-19B8-B344-A898-58A1A77CD1A8}" type="presParOf" srcId="{6680F941-5BC5-4EC1-8EEC-941CC74823B0}" destId="{0E989B2A-35BE-460A-91FB-DA571F22B44A}" srcOrd="1" destOrd="0" presId="urn:microsoft.com/office/officeart/2008/layout/HalfCircleOrganizationChart"/>
    <dgm:cxn modelId="{1911EB7E-BCA2-C749-AADC-94297FA5682F}" type="presParOf" srcId="{0E989B2A-35BE-460A-91FB-DA571F22B44A}" destId="{8107569B-C070-4403-B30C-8C453B8AC682}" srcOrd="0" destOrd="0" presId="urn:microsoft.com/office/officeart/2008/layout/HalfCircleOrganizationChart"/>
    <dgm:cxn modelId="{F7FFB184-C257-5F4B-8D14-84F5614BF7A0}" type="presParOf" srcId="{8107569B-C070-4403-B30C-8C453B8AC682}" destId="{F133027F-4081-496A-AEC1-8B0C2DD964D4}" srcOrd="0" destOrd="0" presId="urn:microsoft.com/office/officeart/2008/layout/HalfCircleOrganizationChart"/>
    <dgm:cxn modelId="{E0609F10-15C4-7143-9B35-DF1756D2E312}" type="presParOf" srcId="{8107569B-C070-4403-B30C-8C453B8AC682}" destId="{F0B1A9C9-4154-409D-B08F-6D5D9AE696F9}" srcOrd="1" destOrd="0" presId="urn:microsoft.com/office/officeart/2008/layout/HalfCircleOrganizationChart"/>
    <dgm:cxn modelId="{14873BCB-A6A2-904F-8588-17B2D57DB7DD}" type="presParOf" srcId="{8107569B-C070-4403-B30C-8C453B8AC682}" destId="{AA710AB0-53AD-41CB-8287-FB884C7E47D0}" srcOrd="2" destOrd="0" presId="urn:microsoft.com/office/officeart/2008/layout/HalfCircleOrganizationChart"/>
    <dgm:cxn modelId="{6BE6CD93-C282-264F-9F98-93F501046FD5}" type="presParOf" srcId="{8107569B-C070-4403-B30C-8C453B8AC682}" destId="{F40A4D9B-5F7D-48A8-828C-171E03DC389A}" srcOrd="3" destOrd="0" presId="urn:microsoft.com/office/officeart/2008/layout/HalfCircleOrganizationChart"/>
    <dgm:cxn modelId="{FE42D6F3-E17B-3542-8271-C46C15D4DA97}" type="presParOf" srcId="{0E989B2A-35BE-460A-91FB-DA571F22B44A}" destId="{98ACDB37-09A2-4416-9A02-5BAB60B6B406}" srcOrd="1" destOrd="0" presId="urn:microsoft.com/office/officeart/2008/layout/HalfCircleOrganizationChart"/>
    <dgm:cxn modelId="{07CFF340-5FBB-424A-98E3-BF18FD7AFEF4}" type="presParOf" srcId="{0E989B2A-35BE-460A-91FB-DA571F22B44A}" destId="{ACDE6034-37FF-4141-8943-0E7DC75B6B02}" srcOrd="2" destOrd="0" presId="urn:microsoft.com/office/officeart/2008/layout/HalfCircleOrganizationChart"/>
    <dgm:cxn modelId="{56199D56-846A-114B-B921-5C198CBCC364}" type="presParOf" srcId="{6680F941-5BC5-4EC1-8EEC-941CC74823B0}" destId="{02ECBEF8-DC68-401E-8EC3-6BEE02975AB7}" srcOrd="2" destOrd="0" presId="urn:microsoft.com/office/officeart/2008/layout/HalfCircleOrganizationChart"/>
    <dgm:cxn modelId="{6D3C9F48-6263-3444-8C3B-90E8A87602A5}" type="presParOf" srcId="{6680F941-5BC5-4EC1-8EEC-941CC74823B0}" destId="{E5389AAA-511D-4069-98FF-0B7BB3CE6094}" srcOrd="3" destOrd="0" presId="urn:microsoft.com/office/officeart/2008/layout/HalfCircleOrganizationChart"/>
    <dgm:cxn modelId="{DE0D00BB-3161-5F45-B192-1C5460928011}" type="presParOf" srcId="{E5389AAA-511D-4069-98FF-0B7BB3CE6094}" destId="{9C0CDCCE-732F-48CD-9E97-6D2017413717}" srcOrd="0" destOrd="0" presId="urn:microsoft.com/office/officeart/2008/layout/HalfCircleOrganizationChart"/>
    <dgm:cxn modelId="{AEDA6AEC-60EE-2C47-9281-34E32760F7B9}" type="presParOf" srcId="{9C0CDCCE-732F-48CD-9E97-6D2017413717}" destId="{0C922127-ADAA-4288-8C4E-1BAE31474128}" srcOrd="0" destOrd="0" presId="urn:microsoft.com/office/officeart/2008/layout/HalfCircleOrganizationChart"/>
    <dgm:cxn modelId="{6E02CE8D-0386-4147-BDDD-8A053FFA7488}" type="presParOf" srcId="{9C0CDCCE-732F-48CD-9E97-6D2017413717}" destId="{EBCBAEDE-45FD-4CCC-B9B9-47D4212AAFAB}" srcOrd="1" destOrd="0" presId="urn:microsoft.com/office/officeart/2008/layout/HalfCircleOrganizationChart"/>
    <dgm:cxn modelId="{F99DB0CA-3273-C347-96E7-80EF4462EF88}" type="presParOf" srcId="{9C0CDCCE-732F-48CD-9E97-6D2017413717}" destId="{12B2144C-4438-482B-A983-7480DCA56589}" srcOrd="2" destOrd="0" presId="urn:microsoft.com/office/officeart/2008/layout/HalfCircleOrganizationChart"/>
    <dgm:cxn modelId="{72864115-1790-3F41-9BD7-E42BBDE9EABD}" type="presParOf" srcId="{9C0CDCCE-732F-48CD-9E97-6D2017413717}" destId="{AE6AAAE2-7671-49F1-BD29-4E06FFCE5FBD}" srcOrd="3" destOrd="0" presId="urn:microsoft.com/office/officeart/2008/layout/HalfCircleOrganizationChart"/>
    <dgm:cxn modelId="{D87A67C2-A0E8-A54D-B9B7-CC47746315C8}" type="presParOf" srcId="{E5389AAA-511D-4069-98FF-0B7BB3CE6094}" destId="{31085EF2-D461-4CE7-9C88-918BE46B5A94}" srcOrd="1" destOrd="0" presId="urn:microsoft.com/office/officeart/2008/layout/HalfCircleOrganizationChart"/>
    <dgm:cxn modelId="{98B03801-32FA-BD4B-801C-7764474386D2}" type="presParOf" srcId="{E5389AAA-511D-4069-98FF-0B7BB3CE6094}" destId="{A0D0016E-BE4E-40D4-A7CA-CCF2C131738B}" srcOrd="2" destOrd="0" presId="urn:microsoft.com/office/officeart/2008/layout/HalfCircleOrganizationChart"/>
    <dgm:cxn modelId="{A290C8F6-B22E-2E41-B071-275460D20EEE}" type="presParOf" srcId="{6680F941-5BC5-4EC1-8EEC-941CC74823B0}" destId="{8E234EE1-EFEF-410B-8A15-60FCC82FC2A9}" srcOrd="4" destOrd="0" presId="urn:microsoft.com/office/officeart/2008/layout/HalfCircleOrganizationChart"/>
    <dgm:cxn modelId="{4AAF28B2-B615-DD49-B7E7-3E037D1967CE}" type="presParOf" srcId="{6680F941-5BC5-4EC1-8EEC-941CC74823B0}" destId="{41F8F0A3-8220-4BBB-8D0B-DE7CA9BA4E6B}" srcOrd="5" destOrd="0" presId="urn:microsoft.com/office/officeart/2008/layout/HalfCircleOrganizationChart"/>
    <dgm:cxn modelId="{D507064F-305A-0040-8A0C-72F409B06357}" type="presParOf" srcId="{41F8F0A3-8220-4BBB-8D0B-DE7CA9BA4E6B}" destId="{E677F081-656F-45BC-BC2C-C35CBC8C1726}" srcOrd="0" destOrd="0" presId="urn:microsoft.com/office/officeart/2008/layout/HalfCircleOrganizationChart"/>
    <dgm:cxn modelId="{25B27473-7EA9-AB44-8534-A0BFBB9030F9}" type="presParOf" srcId="{E677F081-656F-45BC-BC2C-C35CBC8C1726}" destId="{4951CE3F-5469-4497-BB42-D90C12399A2F}" srcOrd="0" destOrd="0" presId="urn:microsoft.com/office/officeart/2008/layout/HalfCircleOrganizationChart"/>
    <dgm:cxn modelId="{58A169B8-E50D-2445-88E5-D0AAB73F441F}" type="presParOf" srcId="{E677F081-656F-45BC-BC2C-C35CBC8C1726}" destId="{0B0BCAC5-34FC-4E20-9100-9E5EB75727F2}" srcOrd="1" destOrd="0" presId="urn:microsoft.com/office/officeart/2008/layout/HalfCircleOrganizationChart"/>
    <dgm:cxn modelId="{9657BA06-8A28-D74E-88A4-6A73601B267E}" type="presParOf" srcId="{E677F081-656F-45BC-BC2C-C35CBC8C1726}" destId="{62DE0AF8-05C2-4FB2-98CD-8CDF1D3A1423}" srcOrd="2" destOrd="0" presId="urn:microsoft.com/office/officeart/2008/layout/HalfCircleOrganizationChart"/>
    <dgm:cxn modelId="{4D44A1D7-6212-2A49-B541-69004BB5A22B}" type="presParOf" srcId="{E677F081-656F-45BC-BC2C-C35CBC8C1726}" destId="{8B6770E4-9A9D-468F-8AD5-68B56D4C1905}" srcOrd="3" destOrd="0" presId="urn:microsoft.com/office/officeart/2008/layout/HalfCircleOrganizationChart"/>
    <dgm:cxn modelId="{5705AFB6-28A4-9B46-BC9E-CFCF43E51253}" type="presParOf" srcId="{41F8F0A3-8220-4BBB-8D0B-DE7CA9BA4E6B}" destId="{E39907A2-52D8-4FD4-87F6-B2C9C2962EFC}" srcOrd="1" destOrd="0" presId="urn:microsoft.com/office/officeart/2008/layout/HalfCircleOrganizationChart"/>
    <dgm:cxn modelId="{F348FF7B-C120-1744-B5CF-3DD1326F7FBD}" type="presParOf" srcId="{41F8F0A3-8220-4BBB-8D0B-DE7CA9BA4E6B}" destId="{C2C8FC3B-F9BF-46A7-965F-0E1568313C9A}" srcOrd="2" destOrd="0" presId="urn:microsoft.com/office/officeart/2008/layout/HalfCircleOrganizationChart"/>
    <dgm:cxn modelId="{7E39B149-028C-234E-8D64-9AE12AB7A6F5}" type="presParOf" srcId="{6680F941-5BC5-4EC1-8EEC-941CC74823B0}" destId="{3FF2C7F8-9117-47C3-BA9B-963F3B3D9A8A}" srcOrd="6" destOrd="0" presId="urn:microsoft.com/office/officeart/2008/layout/HalfCircleOrganizationChart"/>
    <dgm:cxn modelId="{A5671FDA-8CC4-8C4A-9A56-EA38F3B2201C}" type="presParOf" srcId="{6680F941-5BC5-4EC1-8EEC-941CC74823B0}" destId="{9D4FD487-A833-470A-BC30-E0B7BE1EADE1}" srcOrd="7" destOrd="0" presId="urn:microsoft.com/office/officeart/2008/layout/HalfCircleOrganizationChart"/>
    <dgm:cxn modelId="{9D56DA85-68FF-014A-8D98-D4AA0C40FCC5}" type="presParOf" srcId="{9D4FD487-A833-470A-BC30-E0B7BE1EADE1}" destId="{0E8001AC-123C-408F-A5FC-C030A219F380}" srcOrd="0" destOrd="0" presId="urn:microsoft.com/office/officeart/2008/layout/HalfCircleOrganizationChart"/>
    <dgm:cxn modelId="{B890F851-B288-494A-B6D0-48019E280CB9}" type="presParOf" srcId="{0E8001AC-123C-408F-A5FC-C030A219F380}" destId="{EB2BE3BD-F670-4B1E-B7AF-B69E9A26C311}" srcOrd="0" destOrd="0" presId="urn:microsoft.com/office/officeart/2008/layout/HalfCircleOrganizationChart"/>
    <dgm:cxn modelId="{E9E51DBE-A868-8346-B7B0-3CB53D23A31D}" type="presParOf" srcId="{0E8001AC-123C-408F-A5FC-C030A219F380}" destId="{E59CBAD6-E3BA-40FB-B03B-28DB6459D106}" srcOrd="1" destOrd="0" presId="urn:microsoft.com/office/officeart/2008/layout/HalfCircleOrganizationChart"/>
    <dgm:cxn modelId="{5EC10398-F239-D14B-8170-654DED84CEDB}" type="presParOf" srcId="{0E8001AC-123C-408F-A5FC-C030A219F380}" destId="{9DC4A2F0-DE76-433D-9140-3E23E30827C1}" srcOrd="2" destOrd="0" presId="urn:microsoft.com/office/officeart/2008/layout/HalfCircleOrganizationChart"/>
    <dgm:cxn modelId="{39B88DEF-B377-844F-905A-F14DD0BFDD19}" type="presParOf" srcId="{0E8001AC-123C-408F-A5FC-C030A219F380}" destId="{D5430F2B-4B35-4D43-B24F-86D1E0798438}" srcOrd="3" destOrd="0" presId="urn:microsoft.com/office/officeart/2008/layout/HalfCircleOrganizationChart"/>
    <dgm:cxn modelId="{E31630EF-9098-5846-A28E-221A429C3111}" type="presParOf" srcId="{9D4FD487-A833-470A-BC30-E0B7BE1EADE1}" destId="{65DAD666-1EE8-4AEE-B5EA-B19A22849E09}" srcOrd="1" destOrd="0" presId="urn:microsoft.com/office/officeart/2008/layout/HalfCircleOrganizationChart"/>
    <dgm:cxn modelId="{F0B5B435-04DD-1E47-A126-780BA02F29A3}" type="presParOf" srcId="{9D4FD487-A833-470A-BC30-E0B7BE1EADE1}" destId="{89EDC87F-9E98-4191-AE3D-A342846E865F}" srcOrd="2" destOrd="0" presId="urn:microsoft.com/office/officeart/2008/layout/HalfCircleOrganizationChart"/>
    <dgm:cxn modelId="{F88A4AC6-3107-B04A-ADA7-21CCF94C06AB}" type="presParOf" srcId="{66657EA7-06F5-4571-A875-36FDE6ADE050}" destId="{0F771A99-106F-4EA6-A7F3-B3AE751FC44D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EBBFC8-BABC-D643-806F-C130C77D42C6}" type="doc">
      <dgm:prSet loTypeId="urn:microsoft.com/office/officeart/2005/8/layout/pyramid2" loCatId="picture" qsTypeId="urn:microsoft.com/office/officeart/2005/8/quickstyle/simple4" qsCatId="simple" csTypeId="urn:microsoft.com/office/officeart/2005/8/colors/accent3_5" csCatId="accent3" phldr="1"/>
      <dgm:spPr/>
    </dgm:pt>
    <dgm:pt modelId="{17BF18A3-F5DC-D24D-B2AE-0B8F62990B89}">
      <dgm:prSet phldrT="[Text]"/>
      <dgm:spPr/>
      <dgm:t>
        <a:bodyPr/>
        <a:lstStyle/>
        <a:p>
          <a:r>
            <a:rPr lang="en-US" smtClean="0"/>
            <a:t>Budget</a:t>
          </a:r>
          <a:endParaRPr lang="en-US" dirty="0"/>
        </a:p>
      </dgm:t>
    </dgm:pt>
    <dgm:pt modelId="{093449A5-2F82-864B-8EE5-E192B8C422E5}" type="parTrans" cxnId="{B3A46012-052E-E541-9D4A-51D22B9AA968}">
      <dgm:prSet/>
      <dgm:spPr/>
      <dgm:t>
        <a:bodyPr/>
        <a:lstStyle/>
        <a:p>
          <a:endParaRPr lang="en-US"/>
        </a:p>
      </dgm:t>
    </dgm:pt>
    <dgm:pt modelId="{03ABBEC5-8335-7949-B516-C8E71DD96C68}" type="sibTrans" cxnId="{B3A46012-052E-E541-9D4A-51D22B9AA968}">
      <dgm:prSet/>
      <dgm:spPr/>
      <dgm:t>
        <a:bodyPr/>
        <a:lstStyle/>
        <a:p>
          <a:endParaRPr lang="en-US"/>
        </a:p>
      </dgm:t>
    </dgm:pt>
    <dgm:pt modelId="{A3954372-ADEF-E14D-BC46-558D8C49A15F}">
      <dgm:prSet phldrT="[Text]"/>
      <dgm:spPr/>
      <dgm:t>
        <a:bodyPr/>
        <a:lstStyle/>
        <a:p>
          <a:r>
            <a:rPr lang="en-US" dirty="0" smtClean="0"/>
            <a:t>Support</a:t>
          </a:r>
          <a:endParaRPr lang="en-US" dirty="0"/>
        </a:p>
      </dgm:t>
    </dgm:pt>
    <dgm:pt modelId="{3B4E8680-288F-DF43-96BB-C5D1D54193D7}" type="parTrans" cxnId="{F9F45864-1CA8-F144-84C0-198346AE3492}">
      <dgm:prSet/>
      <dgm:spPr/>
      <dgm:t>
        <a:bodyPr/>
        <a:lstStyle/>
        <a:p>
          <a:endParaRPr lang="en-US"/>
        </a:p>
      </dgm:t>
    </dgm:pt>
    <dgm:pt modelId="{4036C970-1077-8745-870C-76E0D97F7E68}" type="sibTrans" cxnId="{F9F45864-1CA8-F144-84C0-198346AE3492}">
      <dgm:prSet/>
      <dgm:spPr/>
      <dgm:t>
        <a:bodyPr/>
        <a:lstStyle/>
        <a:p>
          <a:endParaRPr lang="en-US"/>
        </a:p>
      </dgm:t>
    </dgm:pt>
    <dgm:pt modelId="{7056E503-4194-BB43-886E-E4ED3EC40910}">
      <dgm:prSet phldrT="[Text]"/>
      <dgm:spPr/>
      <dgm:t>
        <a:bodyPr/>
        <a:lstStyle/>
        <a:p>
          <a:r>
            <a:rPr lang="en-US" dirty="0" smtClean="0"/>
            <a:t>Senior Leadership Support</a:t>
          </a:r>
          <a:endParaRPr lang="en-US" dirty="0"/>
        </a:p>
      </dgm:t>
    </dgm:pt>
    <dgm:pt modelId="{331F7D6D-5389-9542-A8AB-837B1E8780AB}" type="parTrans" cxnId="{F25E88C6-4215-DC41-9C7D-E659881C54FB}">
      <dgm:prSet/>
      <dgm:spPr/>
      <dgm:t>
        <a:bodyPr/>
        <a:lstStyle/>
        <a:p>
          <a:endParaRPr lang="en-US"/>
        </a:p>
      </dgm:t>
    </dgm:pt>
    <dgm:pt modelId="{9618FA03-109A-CC45-B291-F18F1AABFC5E}" type="sibTrans" cxnId="{F25E88C6-4215-DC41-9C7D-E659881C54FB}">
      <dgm:prSet/>
      <dgm:spPr/>
      <dgm:t>
        <a:bodyPr/>
        <a:lstStyle/>
        <a:p>
          <a:endParaRPr lang="en-US"/>
        </a:p>
      </dgm:t>
    </dgm:pt>
    <dgm:pt modelId="{0009B952-47B6-054B-BA38-5FFBAA72C50A}" type="pres">
      <dgm:prSet presAssocID="{46EBBFC8-BABC-D643-806F-C130C77D42C6}" presName="compositeShape" presStyleCnt="0">
        <dgm:presLayoutVars>
          <dgm:dir/>
          <dgm:resizeHandles/>
        </dgm:presLayoutVars>
      </dgm:prSet>
      <dgm:spPr/>
    </dgm:pt>
    <dgm:pt modelId="{C91CADD8-63F2-1240-9C68-63EBB82C7CDF}" type="pres">
      <dgm:prSet presAssocID="{46EBBFC8-BABC-D643-806F-C130C77D42C6}" presName="pyramid" presStyleLbl="node1" presStyleIdx="0" presStyleCnt="1" custLinFactNeighborX="1769" custLinFactNeighborY="-1801"/>
      <dgm:spPr>
        <a:solidFill>
          <a:srgbClr val="CC0000"/>
        </a:solidFill>
      </dgm:spPr>
    </dgm:pt>
    <dgm:pt modelId="{53393A81-EC9D-C54C-8489-33465B68AD56}" type="pres">
      <dgm:prSet presAssocID="{46EBBFC8-BABC-D643-806F-C130C77D42C6}" presName="theList" presStyleCnt="0"/>
      <dgm:spPr/>
    </dgm:pt>
    <dgm:pt modelId="{FF3A17E3-7DAF-564E-B49B-CBE9AEDFEDE7}" type="pres">
      <dgm:prSet presAssocID="{17BF18A3-F5DC-D24D-B2AE-0B8F62990B89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EF12D5-A18C-9242-8C17-44165B48FD6F}" type="pres">
      <dgm:prSet presAssocID="{17BF18A3-F5DC-D24D-B2AE-0B8F62990B89}" presName="aSpace" presStyleCnt="0"/>
      <dgm:spPr/>
    </dgm:pt>
    <dgm:pt modelId="{0506DFDE-20A7-9F43-825A-4D382BD9684E}" type="pres">
      <dgm:prSet presAssocID="{A3954372-ADEF-E14D-BC46-558D8C49A15F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B41AC6-0A4A-F347-94F5-37EDAC5892C6}" type="pres">
      <dgm:prSet presAssocID="{A3954372-ADEF-E14D-BC46-558D8C49A15F}" presName="aSpace" presStyleCnt="0"/>
      <dgm:spPr/>
    </dgm:pt>
    <dgm:pt modelId="{71F2762F-2670-984D-96F0-CDA4F87B8B7D}" type="pres">
      <dgm:prSet presAssocID="{7056E503-4194-BB43-886E-E4ED3EC40910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ECA55E-180B-FB48-BDA3-07744569FB24}" type="pres">
      <dgm:prSet presAssocID="{7056E503-4194-BB43-886E-E4ED3EC40910}" presName="aSpace" presStyleCnt="0"/>
      <dgm:spPr/>
    </dgm:pt>
  </dgm:ptLst>
  <dgm:cxnLst>
    <dgm:cxn modelId="{ABE91006-CDE8-264D-8325-00CCC3BB377E}" type="presOf" srcId="{7056E503-4194-BB43-886E-E4ED3EC40910}" destId="{71F2762F-2670-984D-96F0-CDA4F87B8B7D}" srcOrd="0" destOrd="0" presId="urn:microsoft.com/office/officeart/2005/8/layout/pyramid2"/>
    <dgm:cxn modelId="{F25E88C6-4215-DC41-9C7D-E659881C54FB}" srcId="{46EBBFC8-BABC-D643-806F-C130C77D42C6}" destId="{7056E503-4194-BB43-886E-E4ED3EC40910}" srcOrd="2" destOrd="0" parTransId="{331F7D6D-5389-9542-A8AB-837B1E8780AB}" sibTransId="{9618FA03-109A-CC45-B291-F18F1AABFC5E}"/>
    <dgm:cxn modelId="{F9F45864-1CA8-F144-84C0-198346AE3492}" srcId="{46EBBFC8-BABC-D643-806F-C130C77D42C6}" destId="{A3954372-ADEF-E14D-BC46-558D8C49A15F}" srcOrd="1" destOrd="0" parTransId="{3B4E8680-288F-DF43-96BB-C5D1D54193D7}" sibTransId="{4036C970-1077-8745-870C-76E0D97F7E68}"/>
    <dgm:cxn modelId="{94CDE010-59B2-1448-99B6-C7E80B80423A}" type="presOf" srcId="{46EBBFC8-BABC-D643-806F-C130C77D42C6}" destId="{0009B952-47B6-054B-BA38-5FFBAA72C50A}" srcOrd="0" destOrd="0" presId="urn:microsoft.com/office/officeart/2005/8/layout/pyramid2"/>
    <dgm:cxn modelId="{1D7BFB1C-79D0-8645-B4B1-7505F5AD1253}" type="presOf" srcId="{A3954372-ADEF-E14D-BC46-558D8C49A15F}" destId="{0506DFDE-20A7-9F43-825A-4D382BD9684E}" srcOrd="0" destOrd="0" presId="urn:microsoft.com/office/officeart/2005/8/layout/pyramid2"/>
    <dgm:cxn modelId="{CE083B92-3432-734E-8F0C-AAEE31BB691D}" type="presOf" srcId="{17BF18A3-F5DC-D24D-B2AE-0B8F62990B89}" destId="{FF3A17E3-7DAF-564E-B49B-CBE9AEDFEDE7}" srcOrd="0" destOrd="0" presId="urn:microsoft.com/office/officeart/2005/8/layout/pyramid2"/>
    <dgm:cxn modelId="{B3A46012-052E-E541-9D4A-51D22B9AA968}" srcId="{46EBBFC8-BABC-D643-806F-C130C77D42C6}" destId="{17BF18A3-F5DC-D24D-B2AE-0B8F62990B89}" srcOrd="0" destOrd="0" parTransId="{093449A5-2F82-864B-8EE5-E192B8C422E5}" sibTransId="{03ABBEC5-8335-7949-B516-C8E71DD96C68}"/>
    <dgm:cxn modelId="{129DC3C2-9B8B-2B46-A92D-0DC41EC4E34C}" type="presParOf" srcId="{0009B952-47B6-054B-BA38-5FFBAA72C50A}" destId="{C91CADD8-63F2-1240-9C68-63EBB82C7CDF}" srcOrd="0" destOrd="0" presId="urn:microsoft.com/office/officeart/2005/8/layout/pyramid2"/>
    <dgm:cxn modelId="{8088473B-61D5-7E44-8A56-0B16897FDF7A}" type="presParOf" srcId="{0009B952-47B6-054B-BA38-5FFBAA72C50A}" destId="{53393A81-EC9D-C54C-8489-33465B68AD56}" srcOrd="1" destOrd="0" presId="urn:microsoft.com/office/officeart/2005/8/layout/pyramid2"/>
    <dgm:cxn modelId="{791AD635-A149-E84B-B0F3-9BE5A91DE7A6}" type="presParOf" srcId="{53393A81-EC9D-C54C-8489-33465B68AD56}" destId="{FF3A17E3-7DAF-564E-B49B-CBE9AEDFEDE7}" srcOrd="0" destOrd="0" presId="urn:microsoft.com/office/officeart/2005/8/layout/pyramid2"/>
    <dgm:cxn modelId="{19E5C8AC-1347-E94C-98B9-87DD9DA33F65}" type="presParOf" srcId="{53393A81-EC9D-C54C-8489-33465B68AD56}" destId="{12EF12D5-A18C-9242-8C17-44165B48FD6F}" srcOrd="1" destOrd="0" presId="urn:microsoft.com/office/officeart/2005/8/layout/pyramid2"/>
    <dgm:cxn modelId="{B823CDC3-03F0-6446-88BB-66620E34A2A9}" type="presParOf" srcId="{53393A81-EC9D-C54C-8489-33465B68AD56}" destId="{0506DFDE-20A7-9F43-825A-4D382BD9684E}" srcOrd="2" destOrd="0" presId="urn:microsoft.com/office/officeart/2005/8/layout/pyramid2"/>
    <dgm:cxn modelId="{F861EEE4-E3A5-C041-AD14-3FEA65DBC933}" type="presParOf" srcId="{53393A81-EC9D-C54C-8489-33465B68AD56}" destId="{B6B41AC6-0A4A-F347-94F5-37EDAC5892C6}" srcOrd="3" destOrd="0" presId="urn:microsoft.com/office/officeart/2005/8/layout/pyramid2"/>
    <dgm:cxn modelId="{98A23961-CAB3-E74B-A118-083903B1494D}" type="presParOf" srcId="{53393A81-EC9D-C54C-8489-33465B68AD56}" destId="{71F2762F-2670-984D-96F0-CDA4F87B8B7D}" srcOrd="4" destOrd="0" presId="urn:microsoft.com/office/officeart/2005/8/layout/pyramid2"/>
    <dgm:cxn modelId="{B46F1DA0-FFA1-9C48-A66A-C7433F1D0551}" type="presParOf" srcId="{53393A81-EC9D-C54C-8489-33465B68AD56}" destId="{9BECA55E-180B-FB48-BDA3-07744569FB24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1D8870B-12A2-4149-B567-3AC297BEF4BB}" type="doc">
      <dgm:prSet loTypeId="urn:microsoft.com/office/officeart/2005/8/layout/funnel1" loCatId="relationship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205BF60F-B6FA-4D24-A13D-B6AB90A713EB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/>
            <a:t>Broad to Specific</a:t>
          </a:r>
        </a:p>
      </dgm:t>
    </dgm:pt>
    <dgm:pt modelId="{801A825B-C7E1-4C48-800C-B51F4F972C50}" type="parTrans" cxnId="{8524C932-86BE-4D50-9583-1DEAD8E8018E}">
      <dgm:prSet/>
      <dgm:spPr/>
      <dgm:t>
        <a:bodyPr/>
        <a:lstStyle/>
        <a:p>
          <a:endParaRPr lang="en-US"/>
        </a:p>
      </dgm:t>
    </dgm:pt>
    <dgm:pt modelId="{80C3245A-E09E-4FC8-ACD9-8494E7D0B094}" type="sibTrans" cxnId="{8524C932-86BE-4D50-9583-1DEAD8E8018E}">
      <dgm:prSet/>
      <dgm:spPr/>
      <dgm:t>
        <a:bodyPr/>
        <a:lstStyle/>
        <a:p>
          <a:endParaRPr lang="en-US"/>
        </a:p>
      </dgm:t>
    </dgm:pt>
    <dgm:pt modelId="{2900EF7A-1A35-426A-A654-DA537CD92ECE}">
      <dgm:prSet phldrT="[Text]" custT="1"/>
      <dgm:spPr>
        <a:solidFill>
          <a:srgbClr val="CC0000"/>
        </a:solidFill>
      </dgm:spPr>
      <dgm:t>
        <a:bodyPr/>
        <a:lstStyle/>
        <a:p>
          <a:r>
            <a:rPr lang="en-US" sz="1050" dirty="0"/>
            <a:t>Partnerships &amp; Funding</a:t>
          </a:r>
        </a:p>
      </dgm:t>
    </dgm:pt>
    <dgm:pt modelId="{C7C5169D-BBF2-4571-B418-27EA2AD52C5B}" type="parTrans" cxnId="{61C30CB4-CCFD-419D-976C-5EB5D1B65B47}">
      <dgm:prSet/>
      <dgm:spPr/>
      <dgm:t>
        <a:bodyPr/>
        <a:lstStyle/>
        <a:p>
          <a:endParaRPr lang="en-US"/>
        </a:p>
      </dgm:t>
    </dgm:pt>
    <dgm:pt modelId="{2D363CC6-A4A3-42CA-A690-C334516184D6}" type="sibTrans" cxnId="{61C30CB4-CCFD-419D-976C-5EB5D1B65B47}">
      <dgm:prSet/>
      <dgm:spPr/>
      <dgm:t>
        <a:bodyPr/>
        <a:lstStyle/>
        <a:p>
          <a:endParaRPr lang="en-US"/>
        </a:p>
      </dgm:t>
    </dgm:pt>
    <dgm:pt modelId="{4D5EB682-F56F-41C7-A4EE-852012C309ED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Getting our name out without misinforming</a:t>
          </a:r>
        </a:p>
      </dgm:t>
    </dgm:pt>
    <dgm:pt modelId="{00774092-AB0D-49C8-8F39-041992AAF04B}" type="parTrans" cxnId="{6D77E225-0182-4690-A6F7-9B8935573874}">
      <dgm:prSet/>
      <dgm:spPr/>
      <dgm:t>
        <a:bodyPr/>
        <a:lstStyle/>
        <a:p>
          <a:endParaRPr lang="en-US"/>
        </a:p>
      </dgm:t>
    </dgm:pt>
    <dgm:pt modelId="{38B69737-542C-4B8E-BA8B-6AE90B76B719}" type="sibTrans" cxnId="{6D77E225-0182-4690-A6F7-9B8935573874}">
      <dgm:prSet/>
      <dgm:spPr/>
      <dgm:t>
        <a:bodyPr/>
        <a:lstStyle/>
        <a:p>
          <a:endParaRPr lang="en-US"/>
        </a:p>
      </dgm:t>
    </dgm:pt>
    <dgm:pt modelId="{A948D632-E3D3-40EB-80CC-BEE696DAFDCF}">
      <dgm:prSet phldrT="[Text]" custT="1"/>
      <dgm:spPr/>
      <dgm:t>
        <a:bodyPr/>
        <a:lstStyle/>
        <a:p>
          <a:endParaRPr lang="en-US" sz="1600" dirty="0"/>
        </a:p>
      </dgm:t>
    </dgm:pt>
    <dgm:pt modelId="{53B11D8F-2682-43EF-A5B6-9132C2569C19}" type="parTrans" cxnId="{0269C9B5-92BA-44AB-AE16-B32B16AE8410}">
      <dgm:prSet/>
      <dgm:spPr/>
      <dgm:t>
        <a:bodyPr/>
        <a:lstStyle/>
        <a:p>
          <a:endParaRPr lang="en-US"/>
        </a:p>
      </dgm:t>
    </dgm:pt>
    <dgm:pt modelId="{7BD966F0-ED94-4C3D-AA64-C108C103ABE2}" type="sibTrans" cxnId="{0269C9B5-92BA-44AB-AE16-B32B16AE8410}">
      <dgm:prSet/>
      <dgm:spPr/>
      <dgm:t>
        <a:bodyPr/>
        <a:lstStyle/>
        <a:p>
          <a:endParaRPr lang="en-US"/>
        </a:p>
      </dgm:t>
    </dgm:pt>
    <dgm:pt modelId="{DFC16A0F-0A91-4F37-92D4-E3A5C917E8CC}" type="pres">
      <dgm:prSet presAssocID="{61D8870B-12A2-4149-B567-3AC297BEF4BB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0F72E17-AE28-40B7-8A45-3A5022DA8F54}" type="pres">
      <dgm:prSet presAssocID="{61D8870B-12A2-4149-B567-3AC297BEF4BB}" presName="ellipse" presStyleLbl="trBgShp" presStyleIdx="0" presStyleCnt="1" custScaleX="159362" custScaleY="147582" custLinFactNeighborX="-3213" custLinFactNeighborY="832"/>
      <dgm:spPr/>
      <dgm:t>
        <a:bodyPr/>
        <a:lstStyle/>
        <a:p>
          <a:endParaRPr lang="en-US"/>
        </a:p>
      </dgm:t>
    </dgm:pt>
    <dgm:pt modelId="{33C8014D-9770-4C1E-9B18-03A59956C3C7}" type="pres">
      <dgm:prSet presAssocID="{61D8870B-12A2-4149-B567-3AC297BEF4BB}" presName="arrow1" presStyleLbl="fgShp" presStyleIdx="0" presStyleCnt="1" custScaleY="200001" custLinFactNeighborX="0" custLinFactNeighborY="98081"/>
      <dgm:spPr/>
      <dgm:t>
        <a:bodyPr/>
        <a:lstStyle/>
        <a:p>
          <a:endParaRPr lang="en-US"/>
        </a:p>
      </dgm:t>
    </dgm:pt>
    <dgm:pt modelId="{182490F5-802D-4374-81DD-7A3CFE114353}" type="pres">
      <dgm:prSet presAssocID="{61D8870B-12A2-4149-B567-3AC297BEF4BB}" presName="rectangle" presStyleLbl="revTx" presStyleIdx="0" presStyleCnt="1" custLinFactNeighborX="0" custLinFactNeighborY="272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642ADF-874B-463D-8525-B09CD8DAF58C}" type="pres">
      <dgm:prSet presAssocID="{2900EF7A-1A35-426A-A654-DA537CD92ECE}" presName="item1" presStyleLbl="node1" presStyleIdx="0" presStyleCnt="3" custLinFactNeighborX="-20101" custLinFactNeighborY="46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20F285-6B7C-40C9-B48C-29481FC85237}" type="pres">
      <dgm:prSet presAssocID="{4D5EB682-F56F-41C7-A4EE-852012C309ED}" presName="item2" presStyleLbl="node1" presStyleIdx="1" presStyleCnt="3" custLinFactNeighborX="-29613" custLinFactNeighborY="-197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7FF563-3CC4-422E-9C72-CA6D895EF35E}" type="pres">
      <dgm:prSet presAssocID="{A948D632-E3D3-40EB-80CC-BEE696DAFDCF}" presName="item3" presStyleLbl="node1" presStyleIdx="2" presStyleCnt="3" custLinFactNeighborX="19074" custLinFactNeighborY="-364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DAE6F7-E1ED-4403-8A64-7E6184104350}" type="pres">
      <dgm:prSet presAssocID="{61D8870B-12A2-4149-B567-3AC297BEF4BB}" presName="funnel" presStyleLbl="trAlignAcc1" presStyleIdx="0" presStyleCnt="1" custScaleX="162940" custScaleY="142857" custLinFactNeighborX="-3104" custLinFactNeighborY="9822"/>
      <dgm:spPr/>
      <dgm:t>
        <a:bodyPr/>
        <a:lstStyle/>
        <a:p>
          <a:endParaRPr lang="en-US"/>
        </a:p>
      </dgm:t>
    </dgm:pt>
  </dgm:ptLst>
  <dgm:cxnLst>
    <dgm:cxn modelId="{6D77E225-0182-4690-A6F7-9B8935573874}" srcId="{61D8870B-12A2-4149-B567-3AC297BEF4BB}" destId="{4D5EB682-F56F-41C7-A4EE-852012C309ED}" srcOrd="2" destOrd="0" parTransId="{00774092-AB0D-49C8-8F39-041992AAF04B}" sibTransId="{38B69737-542C-4B8E-BA8B-6AE90B76B719}"/>
    <dgm:cxn modelId="{61C30CB4-CCFD-419D-976C-5EB5D1B65B47}" srcId="{61D8870B-12A2-4149-B567-3AC297BEF4BB}" destId="{2900EF7A-1A35-426A-A654-DA537CD92ECE}" srcOrd="1" destOrd="0" parTransId="{C7C5169D-BBF2-4571-B418-27EA2AD52C5B}" sibTransId="{2D363CC6-A4A3-42CA-A690-C334516184D6}"/>
    <dgm:cxn modelId="{020DD1A3-480D-4643-A25D-4A8CF43CF7A9}" type="presOf" srcId="{A948D632-E3D3-40EB-80CC-BEE696DAFDCF}" destId="{182490F5-802D-4374-81DD-7A3CFE114353}" srcOrd="0" destOrd="0" presId="urn:microsoft.com/office/officeart/2005/8/layout/funnel1"/>
    <dgm:cxn modelId="{F2CA2879-DD73-0547-ACA9-6BC2C502CBFF}" type="presOf" srcId="{4D5EB682-F56F-41C7-A4EE-852012C309ED}" destId="{B9642ADF-874B-463D-8525-B09CD8DAF58C}" srcOrd="0" destOrd="0" presId="urn:microsoft.com/office/officeart/2005/8/layout/funnel1"/>
    <dgm:cxn modelId="{9C69E653-5DBA-EF4C-A9E4-943FCCD6A794}" type="presOf" srcId="{205BF60F-B6FA-4D24-A13D-B6AB90A713EB}" destId="{DD7FF563-3CC4-422E-9C72-CA6D895EF35E}" srcOrd="0" destOrd="0" presId="urn:microsoft.com/office/officeart/2005/8/layout/funnel1"/>
    <dgm:cxn modelId="{5178ECE2-2A17-284E-A26A-0E07868E6B69}" type="presOf" srcId="{61D8870B-12A2-4149-B567-3AC297BEF4BB}" destId="{DFC16A0F-0A91-4F37-92D4-E3A5C917E8CC}" srcOrd="0" destOrd="0" presId="urn:microsoft.com/office/officeart/2005/8/layout/funnel1"/>
    <dgm:cxn modelId="{0269C9B5-92BA-44AB-AE16-B32B16AE8410}" srcId="{61D8870B-12A2-4149-B567-3AC297BEF4BB}" destId="{A948D632-E3D3-40EB-80CC-BEE696DAFDCF}" srcOrd="3" destOrd="0" parTransId="{53B11D8F-2682-43EF-A5B6-9132C2569C19}" sibTransId="{7BD966F0-ED94-4C3D-AA64-C108C103ABE2}"/>
    <dgm:cxn modelId="{8524C932-86BE-4D50-9583-1DEAD8E8018E}" srcId="{61D8870B-12A2-4149-B567-3AC297BEF4BB}" destId="{205BF60F-B6FA-4D24-A13D-B6AB90A713EB}" srcOrd="0" destOrd="0" parTransId="{801A825B-C7E1-4C48-800C-B51F4F972C50}" sibTransId="{80C3245A-E09E-4FC8-ACD9-8494E7D0B094}"/>
    <dgm:cxn modelId="{CB2ED760-3417-A94E-83EF-3F00DAF3B340}" type="presOf" srcId="{2900EF7A-1A35-426A-A654-DA537CD92ECE}" destId="{1920F285-6B7C-40C9-B48C-29481FC85237}" srcOrd="0" destOrd="0" presId="urn:microsoft.com/office/officeart/2005/8/layout/funnel1"/>
    <dgm:cxn modelId="{AAFD0907-EE2D-1A4A-88A3-60C3AED5E29D}" type="presParOf" srcId="{DFC16A0F-0A91-4F37-92D4-E3A5C917E8CC}" destId="{30F72E17-AE28-40B7-8A45-3A5022DA8F54}" srcOrd="0" destOrd="0" presId="urn:microsoft.com/office/officeart/2005/8/layout/funnel1"/>
    <dgm:cxn modelId="{B6E8BFD9-BFB3-D044-934A-3A550F3BB717}" type="presParOf" srcId="{DFC16A0F-0A91-4F37-92D4-E3A5C917E8CC}" destId="{33C8014D-9770-4C1E-9B18-03A59956C3C7}" srcOrd="1" destOrd="0" presId="urn:microsoft.com/office/officeart/2005/8/layout/funnel1"/>
    <dgm:cxn modelId="{0A4EE4CD-91EA-DF49-80A2-0D3CC41904BD}" type="presParOf" srcId="{DFC16A0F-0A91-4F37-92D4-E3A5C917E8CC}" destId="{182490F5-802D-4374-81DD-7A3CFE114353}" srcOrd="2" destOrd="0" presId="urn:microsoft.com/office/officeart/2005/8/layout/funnel1"/>
    <dgm:cxn modelId="{6718E7C5-EFF5-1D4B-A8ED-C75BA128988F}" type="presParOf" srcId="{DFC16A0F-0A91-4F37-92D4-E3A5C917E8CC}" destId="{B9642ADF-874B-463D-8525-B09CD8DAF58C}" srcOrd="3" destOrd="0" presId="urn:microsoft.com/office/officeart/2005/8/layout/funnel1"/>
    <dgm:cxn modelId="{5C2C1833-8AA4-E64F-AA8F-62A1AB9508CC}" type="presParOf" srcId="{DFC16A0F-0A91-4F37-92D4-E3A5C917E8CC}" destId="{1920F285-6B7C-40C9-B48C-29481FC85237}" srcOrd="4" destOrd="0" presId="urn:microsoft.com/office/officeart/2005/8/layout/funnel1"/>
    <dgm:cxn modelId="{B78A8024-6273-A54E-B642-8D2C6DBA0691}" type="presParOf" srcId="{DFC16A0F-0A91-4F37-92D4-E3A5C917E8CC}" destId="{DD7FF563-3CC4-422E-9C72-CA6D895EF35E}" srcOrd="5" destOrd="0" presId="urn:microsoft.com/office/officeart/2005/8/layout/funnel1"/>
    <dgm:cxn modelId="{B8292777-CA4B-1F4A-B291-FCCA6BDF48D7}" type="presParOf" srcId="{DFC16A0F-0A91-4F37-92D4-E3A5C917E8CC}" destId="{7BDAE6F7-E1ED-4403-8A64-7E6184104350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E19539C-E610-8748-ADD7-639542BE4653}" type="doc">
      <dgm:prSet loTypeId="urn:microsoft.com/office/officeart/2009/3/layout/StepUpProcess" loCatId="picture" qsTypeId="urn:microsoft.com/office/officeart/2005/8/quickstyle/simple4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BF9491F1-7081-394D-BF93-0218C29E805D}">
      <dgm:prSet phldrT="[Text]" custT="1"/>
      <dgm:spPr/>
      <dgm:t>
        <a:bodyPr/>
        <a:lstStyle/>
        <a:p>
          <a:r>
            <a:rPr lang="en-US" sz="2000" dirty="0" smtClean="0"/>
            <a:t>Contact us if you have questions</a:t>
          </a:r>
          <a:endParaRPr lang="en-US" sz="2000" dirty="0"/>
        </a:p>
      </dgm:t>
    </dgm:pt>
    <dgm:pt modelId="{7A389D0D-D581-7B4B-937A-A85F1BC5315F}" type="parTrans" cxnId="{E286C10D-5C80-8344-8AFF-876453C8CE39}">
      <dgm:prSet/>
      <dgm:spPr/>
      <dgm:t>
        <a:bodyPr/>
        <a:lstStyle/>
        <a:p>
          <a:endParaRPr lang="en-US"/>
        </a:p>
      </dgm:t>
    </dgm:pt>
    <dgm:pt modelId="{6EF50A39-483D-F14B-B24D-4AE6FB381856}" type="sibTrans" cxnId="{E286C10D-5C80-8344-8AFF-876453C8CE39}">
      <dgm:prSet/>
      <dgm:spPr/>
      <dgm:t>
        <a:bodyPr/>
        <a:lstStyle/>
        <a:p>
          <a:endParaRPr lang="en-US"/>
        </a:p>
      </dgm:t>
    </dgm:pt>
    <dgm:pt modelId="{B7F04014-D344-5646-A9F3-EF9C9DDEAA8E}">
      <dgm:prSet phldrT="[Text]" custT="1"/>
      <dgm:spPr/>
      <dgm:t>
        <a:bodyPr/>
        <a:lstStyle/>
        <a:p>
          <a:r>
            <a:rPr lang="en-US" sz="2000" dirty="0" smtClean="0"/>
            <a:t>Reach out and ASK!</a:t>
          </a:r>
          <a:endParaRPr lang="en-US" sz="2000" dirty="0"/>
        </a:p>
      </dgm:t>
    </dgm:pt>
    <dgm:pt modelId="{34FD0E2E-FCB7-E94E-903B-1FE61E873757}" type="parTrans" cxnId="{1F0B8DFA-CA81-2045-AEB9-5A69E1CC3BF7}">
      <dgm:prSet/>
      <dgm:spPr/>
      <dgm:t>
        <a:bodyPr/>
        <a:lstStyle/>
        <a:p>
          <a:endParaRPr lang="en-US"/>
        </a:p>
      </dgm:t>
    </dgm:pt>
    <dgm:pt modelId="{F5B67AA0-6F88-0443-BA66-01BD586B438B}" type="sibTrans" cxnId="{1F0B8DFA-CA81-2045-AEB9-5A69E1CC3BF7}">
      <dgm:prSet/>
      <dgm:spPr/>
      <dgm:t>
        <a:bodyPr/>
        <a:lstStyle/>
        <a:p>
          <a:endParaRPr lang="en-US"/>
        </a:p>
      </dgm:t>
    </dgm:pt>
    <dgm:pt modelId="{4B3E1FC0-14C1-2E46-A59C-F83953EF9B76}">
      <dgm:prSet phldrT="[Text]" custT="1"/>
      <dgm:spPr/>
      <dgm:t>
        <a:bodyPr/>
        <a:lstStyle/>
        <a:p>
          <a:r>
            <a:rPr lang="en-US" sz="2000" dirty="0" smtClean="0"/>
            <a:t>Be informed about what is, what is not available on your campus, in your office, etc.</a:t>
          </a:r>
          <a:endParaRPr lang="en-US" sz="2000" dirty="0"/>
        </a:p>
      </dgm:t>
    </dgm:pt>
    <dgm:pt modelId="{85079601-F0F5-9049-9C05-1F108E04FAFB}" type="parTrans" cxnId="{D1618E50-670B-5A4A-B469-84C1CA709209}">
      <dgm:prSet/>
      <dgm:spPr/>
      <dgm:t>
        <a:bodyPr/>
        <a:lstStyle/>
        <a:p>
          <a:endParaRPr lang="en-US"/>
        </a:p>
      </dgm:t>
    </dgm:pt>
    <dgm:pt modelId="{14E3FE2A-3926-9C43-8BE2-8AD4C1027732}" type="sibTrans" cxnId="{D1618E50-670B-5A4A-B469-84C1CA709209}">
      <dgm:prSet/>
      <dgm:spPr/>
      <dgm:t>
        <a:bodyPr/>
        <a:lstStyle/>
        <a:p>
          <a:endParaRPr lang="en-US"/>
        </a:p>
      </dgm:t>
    </dgm:pt>
    <dgm:pt modelId="{8D6A8AEF-6F80-5545-8A13-DB331546F2E3}">
      <dgm:prSet custT="1"/>
      <dgm:spPr/>
      <dgm:t>
        <a:bodyPr/>
        <a:lstStyle/>
        <a:p>
          <a:r>
            <a:rPr lang="en-US" sz="2000" dirty="0" smtClean="0"/>
            <a:t>Find someone else with a similar passion/desire for impact</a:t>
          </a:r>
          <a:endParaRPr lang="en-US" sz="2000" dirty="0"/>
        </a:p>
      </dgm:t>
    </dgm:pt>
    <dgm:pt modelId="{1EF4F836-06BB-6B49-95C1-A1637B679025}" type="parTrans" cxnId="{DEC15A4C-6499-F04E-818A-6779F9281A46}">
      <dgm:prSet/>
      <dgm:spPr/>
      <dgm:t>
        <a:bodyPr/>
        <a:lstStyle/>
        <a:p>
          <a:endParaRPr lang="en-US"/>
        </a:p>
      </dgm:t>
    </dgm:pt>
    <dgm:pt modelId="{B1DB43A3-721E-F04C-A344-5A4BDCAEAC32}" type="sibTrans" cxnId="{DEC15A4C-6499-F04E-818A-6779F9281A46}">
      <dgm:prSet/>
      <dgm:spPr/>
      <dgm:t>
        <a:bodyPr/>
        <a:lstStyle/>
        <a:p>
          <a:endParaRPr lang="en-US"/>
        </a:p>
      </dgm:t>
    </dgm:pt>
    <dgm:pt modelId="{FC724EB4-2726-E240-AEB5-9870A524A57C}" type="pres">
      <dgm:prSet presAssocID="{8E19539C-E610-8748-ADD7-639542BE465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8D51A64-327A-604A-8CAC-302200F7F317}" type="pres">
      <dgm:prSet presAssocID="{8D6A8AEF-6F80-5545-8A13-DB331546F2E3}" presName="composite" presStyleCnt="0"/>
      <dgm:spPr/>
      <dgm:t>
        <a:bodyPr/>
        <a:lstStyle/>
        <a:p>
          <a:endParaRPr lang="en-US"/>
        </a:p>
      </dgm:t>
    </dgm:pt>
    <dgm:pt modelId="{CFB11E9A-C0B7-7A4F-B004-FFD29AC03BD1}" type="pres">
      <dgm:prSet presAssocID="{8D6A8AEF-6F80-5545-8A13-DB331546F2E3}" presName="LShape" presStyleLbl="alignNode1" presStyleIdx="0" presStyleCnt="7"/>
      <dgm:spPr/>
      <dgm:t>
        <a:bodyPr/>
        <a:lstStyle/>
        <a:p>
          <a:endParaRPr lang="en-US"/>
        </a:p>
      </dgm:t>
    </dgm:pt>
    <dgm:pt modelId="{B99AFD73-DA74-2F47-92F1-28058D8C7C44}" type="pres">
      <dgm:prSet presAssocID="{8D6A8AEF-6F80-5545-8A13-DB331546F2E3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11C2FC-C8D3-944E-ACBD-D06BAEF8835C}" type="pres">
      <dgm:prSet presAssocID="{8D6A8AEF-6F80-5545-8A13-DB331546F2E3}" presName="Triangle" presStyleLbl="alignNode1" presStyleIdx="1" presStyleCnt="7"/>
      <dgm:spPr/>
      <dgm:t>
        <a:bodyPr/>
        <a:lstStyle/>
        <a:p>
          <a:endParaRPr lang="en-US"/>
        </a:p>
      </dgm:t>
    </dgm:pt>
    <dgm:pt modelId="{B1EA9CA8-265E-EE49-B24F-C4557327D8B8}" type="pres">
      <dgm:prSet presAssocID="{B1DB43A3-721E-F04C-A344-5A4BDCAEAC32}" presName="sibTrans" presStyleCnt="0"/>
      <dgm:spPr/>
      <dgm:t>
        <a:bodyPr/>
        <a:lstStyle/>
        <a:p>
          <a:endParaRPr lang="en-US"/>
        </a:p>
      </dgm:t>
    </dgm:pt>
    <dgm:pt modelId="{22200FA3-9FA1-6F41-A325-30E01F930378}" type="pres">
      <dgm:prSet presAssocID="{B1DB43A3-721E-F04C-A344-5A4BDCAEAC32}" presName="space" presStyleCnt="0"/>
      <dgm:spPr/>
      <dgm:t>
        <a:bodyPr/>
        <a:lstStyle/>
        <a:p>
          <a:endParaRPr lang="en-US"/>
        </a:p>
      </dgm:t>
    </dgm:pt>
    <dgm:pt modelId="{3550A833-91AC-284C-BA2A-515484E4DEBF}" type="pres">
      <dgm:prSet presAssocID="{4B3E1FC0-14C1-2E46-A59C-F83953EF9B76}" presName="composite" presStyleCnt="0"/>
      <dgm:spPr/>
      <dgm:t>
        <a:bodyPr/>
        <a:lstStyle/>
        <a:p>
          <a:endParaRPr lang="en-US"/>
        </a:p>
      </dgm:t>
    </dgm:pt>
    <dgm:pt modelId="{143B4B62-6A87-0F4A-9105-41246EB9DD46}" type="pres">
      <dgm:prSet presAssocID="{4B3E1FC0-14C1-2E46-A59C-F83953EF9B76}" presName="LShape" presStyleLbl="alignNode1" presStyleIdx="2" presStyleCnt="7"/>
      <dgm:spPr/>
      <dgm:t>
        <a:bodyPr/>
        <a:lstStyle/>
        <a:p>
          <a:endParaRPr lang="en-US"/>
        </a:p>
      </dgm:t>
    </dgm:pt>
    <dgm:pt modelId="{57186F01-F696-2445-A236-24B77C5DA5C4}" type="pres">
      <dgm:prSet presAssocID="{4B3E1FC0-14C1-2E46-A59C-F83953EF9B76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A7628C-85AE-5349-9205-367429CF0CFB}" type="pres">
      <dgm:prSet presAssocID="{4B3E1FC0-14C1-2E46-A59C-F83953EF9B76}" presName="Triangle" presStyleLbl="alignNode1" presStyleIdx="3" presStyleCnt="7"/>
      <dgm:spPr/>
      <dgm:t>
        <a:bodyPr/>
        <a:lstStyle/>
        <a:p>
          <a:endParaRPr lang="en-US"/>
        </a:p>
      </dgm:t>
    </dgm:pt>
    <dgm:pt modelId="{C3F78137-D04E-7842-8D6C-E63448C2E323}" type="pres">
      <dgm:prSet presAssocID="{14E3FE2A-3926-9C43-8BE2-8AD4C1027732}" presName="sibTrans" presStyleCnt="0"/>
      <dgm:spPr/>
      <dgm:t>
        <a:bodyPr/>
        <a:lstStyle/>
        <a:p>
          <a:endParaRPr lang="en-US"/>
        </a:p>
      </dgm:t>
    </dgm:pt>
    <dgm:pt modelId="{9364EAD8-4585-1C4A-9434-8BBEE3FC4FB9}" type="pres">
      <dgm:prSet presAssocID="{14E3FE2A-3926-9C43-8BE2-8AD4C1027732}" presName="space" presStyleCnt="0"/>
      <dgm:spPr/>
      <dgm:t>
        <a:bodyPr/>
        <a:lstStyle/>
        <a:p>
          <a:endParaRPr lang="en-US"/>
        </a:p>
      </dgm:t>
    </dgm:pt>
    <dgm:pt modelId="{0D04945B-C728-7E45-8A63-4FE902EA96DA}" type="pres">
      <dgm:prSet presAssocID="{B7F04014-D344-5646-A9F3-EF9C9DDEAA8E}" presName="composite" presStyleCnt="0"/>
      <dgm:spPr/>
      <dgm:t>
        <a:bodyPr/>
        <a:lstStyle/>
        <a:p>
          <a:endParaRPr lang="en-US"/>
        </a:p>
      </dgm:t>
    </dgm:pt>
    <dgm:pt modelId="{122923CB-70DC-BC42-A0C7-B120D78F0730}" type="pres">
      <dgm:prSet presAssocID="{B7F04014-D344-5646-A9F3-EF9C9DDEAA8E}" presName="LShape" presStyleLbl="alignNode1" presStyleIdx="4" presStyleCnt="7"/>
      <dgm:spPr/>
      <dgm:t>
        <a:bodyPr/>
        <a:lstStyle/>
        <a:p>
          <a:endParaRPr lang="en-US"/>
        </a:p>
      </dgm:t>
    </dgm:pt>
    <dgm:pt modelId="{6559E571-0C2A-3A42-9F88-A3D1AEECF80E}" type="pres">
      <dgm:prSet presAssocID="{B7F04014-D344-5646-A9F3-EF9C9DDEAA8E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5A60EA-118E-6B48-96D1-6FF74C193855}" type="pres">
      <dgm:prSet presAssocID="{B7F04014-D344-5646-A9F3-EF9C9DDEAA8E}" presName="Triangle" presStyleLbl="alignNode1" presStyleIdx="5" presStyleCnt="7"/>
      <dgm:spPr/>
      <dgm:t>
        <a:bodyPr/>
        <a:lstStyle/>
        <a:p>
          <a:endParaRPr lang="en-US"/>
        </a:p>
      </dgm:t>
    </dgm:pt>
    <dgm:pt modelId="{9E2C6586-1752-2945-940E-943A5CD7EA4D}" type="pres">
      <dgm:prSet presAssocID="{F5B67AA0-6F88-0443-BA66-01BD586B438B}" presName="sibTrans" presStyleCnt="0"/>
      <dgm:spPr/>
      <dgm:t>
        <a:bodyPr/>
        <a:lstStyle/>
        <a:p>
          <a:endParaRPr lang="en-US"/>
        </a:p>
      </dgm:t>
    </dgm:pt>
    <dgm:pt modelId="{8F6A5D01-0BBB-934D-9F57-6348BD79AAC6}" type="pres">
      <dgm:prSet presAssocID="{F5B67AA0-6F88-0443-BA66-01BD586B438B}" presName="space" presStyleCnt="0"/>
      <dgm:spPr/>
      <dgm:t>
        <a:bodyPr/>
        <a:lstStyle/>
        <a:p>
          <a:endParaRPr lang="en-US"/>
        </a:p>
      </dgm:t>
    </dgm:pt>
    <dgm:pt modelId="{1D383936-50D2-DE41-92E2-46833C20D766}" type="pres">
      <dgm:prSet presAssocID="{BF9491F1-7081-394D-BF93-0218C29E805D}" presName="composite" presStyleCnt="0"/>
      <dgm:spPr/>
      <dgm:t>
        <a:bodyPr/>
        <a:lstStyle/>
        <a:p>
          <a:endParaRPr lang="en-US"/>
        </a:p>
      </dgm:t>
    </dgm:pt>
    <dgm:pt modelId="{59B97EFF-2647-1F4D-8656-AD99C195D2D8}" type="pres">
      <dgm:prSet presAssocID="{BF9491F1-7081-394D-BF93-0218C29E805D}" presName="LShape" presStyleLbl="alignNode1" presStyleIdx="6" presStyleCnt="7"/>
      <dgm:spPr/>
      <dgm:t>
        <a:bodyPr/>
        <a:lstStyle/>
        <a:p>
          <a:endParaRPr lang="en-US"/>
        </a:p>
      </dgm:t>
    </dgm:pt>
    <dgm:pt modelId="{6BEDE68B-42F2-654C-B3F3-B3C0C0321A29}" type="pres">
      <dgm:prSet presAssocID="{BF9491F1-7081-394D-BF93-0218C29E805D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7C10410-E766-E249-B372-E8AA97A73802}" type="presOf" srcId="{BF9491F1-7081-394D-BF93-0218C29E805D}" destId="{6BEDE68B-42F2-654C-B3F3-B3C0C0321A29}" srcOrd="0" destOrd="0" presId="urn:microsoft.com/office/officeart/2009/3/layout/StepUpProcess"/>
    <dgm:cxn modelId="{C44A88B0-D265-6042-A2E4-9DBD2D97151B}" type="presOf" srcId="{B7F04014-D344-5646-A9F3-EF9C9DDEAA8E}" destId="{6559E571-0C2A-3A42-9F88-A3D1AEECF80E}" srcOrd="0" destOrd="0" presId="urn:microsoft.com/office/officeart/2009/3/layout/StepUpProcess"/>
    <dgm:cxn modelId="{DEC15A4C-6499-F04E-818A-6779F9281A46}" srcId="{8E19539C-E610-8748-ADD7-639542BE4653}" destId="{8D6A8AEF-6F80-5545-8A13-DB331546F2E3}" srcOrd="0" destOrd="0" parTransId="{1EF4F836-06BB-6B49-95C1-A1637B679025}" sibTransId="{B1DB43A3-721E-F04C-A344-5A4BDCAEAC32}"/>
    <dgm:cxn modelId="{D1618E50-670B-5A4A-B469-84C1CA709209}" srcId="{8E19539C-E610-8748-ADD7-639542BE4653}" destId="{4B3E1FC0-14C1-2E46-A59C-F83953EF9B76}" srcOrd="1" destOrd="0" parTransId="{85079601-F0F5-9049-9C05-1F108E04FAFB}" sibTransId="{14E3FE2A-3926-9C43-8BE2-8AD4C1027732}"/>
    <dgm:cxn modelId="{1F0B8DFA-CA81-2045-AEB9-5A69E1CC3BF7}" srcId="{8E19539C-E610-8748-ADD7-639542BE4653}" destId="{B7F04014-D344-5646-A9F3-EF9C9DDEAA8E}" srcOrd="2" destOrd="0" parTransId="{34FD0E2E-FCB7-E94E-903B-1FE61E873757}" sibTransId="{F5B67AA0-6F88-0443-BA66-01BD586B438B}"/>
    <dgm:cxn modelId="{038CCDC5-4488-E247-B2E0-E83DE9B37D2B}" type="presOf" srcId="{8D6A8AEF-6F80-5545-8A13-DB331546F2E3}" destId="{B99AFD73-DA74-2F47-92F1-28058D8C7C44}" srcOrd="0" destOrd="0" presId="urn:microsoft.com/office/officeart/2009/3/layout/StepUpProcess"/>
    <dgm:cxn modelId="{922C551A-33A5-0B48-BD21-BF8291D21965}" type="presOf" srcId="{8E19539C-E610-8748-ADD7-639542BE4653}" destId="{FC724EB4-2726-E240-AEB5-9870A524A57C}" srcOrd="0" destOrd="0" presId="urn:microsoft.com/office/officeart/2009/3/layout/StepUpProcess"/>
    <dgm:cxn modelId="{E286C10D-5C80-8344-8AFF-876453C8CE39}" srcId="{8E19539C-E610-8748-ADD7-639542BE4653}" destId="{BF9491F1-7081-394D-BF93-0218C29E805D}" srcOrd="3" destOrd="0" parTransId="{7A389D0D-D581-7B4B-937A-A85F1BC5315F}" sibTransId="{6EF50A39-483D-F14B-B24D-4AE6FB381856}"/>
    <dgm:cxn modelId="{DB908794-C18C-E54C-8D53-A12D5BA5836B}" type="presOf" srcId="{4B3E1FC0-14C1-2E46-A59C-F83953EF9B76}" destId="{57186F01-F696-2445-A236-24B77C5DA5C4}" srcOrd="0" destOrd="0" presId="urn:microsoft.com/office/officeart/2009/3/layout/StepUpProcess"/>
    <dgm:cxn modelId="{4881BD81-795E-CB4A-BD8B-BB6492320C81}" type="presParOf" srcId="{FC724EB4-2726-E240-AEB5-9870A524A57C}" destId="{B8D51A64-327A-604A-8CAC-302200F7F317}" srcOrd="0" destOrd="0" presId="urn:microsoft.com/office/officeart/2009/3/layout/StepUpProcess"/>
    <dgm:cxn modelId="{FD2AD158-9DC0-D04B-A0FC-FBAA15A7CF30}" type="presParOf" srcId="{B8D51A64-327A-604A-8CAC-302200F7F317}" destId="{CFB11E9A-C0B7-7A4F-B004-FFD29AC03BD1}" srcOrd="0" destOrd="0" presId="urn:microsoft.com/office/officeart/2009/3/layout/StepUpProcess"/>
    <dgm:cxn modelId="{70A4E379-B527-304B-BA22-5CA5E730D9AF}" type="presParOf" srcId="{B8D51A64-327A-604A-8CAC-302200F7F317}" destId="{B99AFD73-DA74-2F47-92F1-28058D8C7C44}" srcOrd="1" destOrd="0" presId="urn:microsoft.com/office/officeart/2009/3/layout/StepUpProcess"/>
    <dgm:cxn modelId="{FE6DDAF9-86FD-5B4E-969A-C9B1C0FE48B5}" type="presParOf" srcId="{B8D51A64-327A-604A-8CAC-302200F7F317}" destId="{BD11C2FC-C8D3-944E-ACBD-D06BAEF8835C}" srcOrd="2" destOrd="0" presId="urn:microsoft.com/office/officeart/2009/3/layout/StepUpProcess"/>
    <dgm:cxn modelId="{85242A50-ED53-734D-8941-DFDC00A2BECA}" type="presParOf" srcId="{FC724EB4-2726-E240-AEB5-9870A524A57C}" destId="{B1EA9CA8-265E-EE49-B24F-C4557327D8B8}" srcOrd="1" destOrd="0" presId="urn:microsoft.com/office/officeart/2009/3/layout/StepUpProcess"/>
    <dgm:cxn modelId="{97ADE287-7CA7-2344-BE9F-89E808639464}" type="presParOf" srcId="{B1EA9CA8-265E-EE49-B24F-C4557327D8B8}" destId="{22200FA3-9FA1-6F41-A325-30E01F930378}" srcOrd="0" destOrd="0" presId="urn:microsoft.com/office/officeart/2009/3/layout/StepUpProcess"/>
    <dgm:cxn modelId="{CA2755C3-F66C-5247-B0DD-2ADA17562A32}" type="presParOf" srcId="{FC724EB4-2726-E240-AEB5-9870A524A57C}" destId="{3550A833-91AC-284C-BA2A-515484E4DEBF}" srcOrd="2" destOrd="0" presId="urn:microsoft.com/office/officeart/2009/3/layout/StepUpProcess"/>
    <dgm:cxn modelId="{8A9901E7-9C65-F04F-A6A5-76109FEA878E}" type="presParOf" srcId="{3550A833-91AC-284C-BA2A-515484E4DEBF}" destId="{143B4B62-6A87-0F4A-9105-41246EB9DD46}" srcOrd="0" destOrd="0" presId="urn:microsoft.com/office/officeart/2009/3/layout/StepUpProcess"/>
    <dgm:cxn modelId="{DABC4412-E2AA-C34E-AFE3-EB0A62A4D944}" type="presParOf" srcId="{3550A833-91AC-284C-BA2A-515484E4DEBF}" destId="{57186F01-F696-2445-A236-24B77C5DA5C4}" srcOrd="1" destOrd="0" presId="urn:microsoft.com/office/officeart/2009/3/layout/StepUpProcess"/>
    <dgm:cxn modelId="{7EBEA4E6-A481-9146-9512-8DD2F87BA4CF}" type="presParOf" srcId="{3550A833-91AC-284C-BA2A-515484E4DEBF}" destId="{B3A7628C-85AE-5349-9205-367429CF0CFB}" srcOrd="2" destOrd="0" presId="urn:microsoft.com/office/officeart/2009/3/layout/StepUpProcess"/>
    <dgm:cxn modelId="{1A10C295-3DA8-AA47-AD20-E29594AE3225}" type="presParOf" srcId="{FC724EB4-2726-E240-AEB5-9870A524A57C}" destId="{C3F78137-D04E-7842-8D6C-E63448C2E323}" srcOrd="3" destOrd="0" presId="urn:microsoft.com/office/officeart/2009/3/layout/StepUpProcess"/>
    <dgm:cxn modelId="{39249C96-204A-A14B-8DFE-6B51057D6E03}" type="presParOf" srcId="{C3F78137-D04E-7842-8D6C-E63448C2E323}" destId="{9364EAD8-4585-1C4A-9434-8BBEE3FC4FB9}" srcOrd="0" destOrd="0" presId="urn:microsoft.com/office/officeart/2009/3/layout/StepUpProcess"/>
    <dgm:cxn modelId="{25D0C4BB-14AD-0B42-8CC7-08D65FA93166}" type="presParOf" srcId="{FC724EB4-2726-E240-AEB5-9870A524A57C}" destId="{0D04945B-C728-7E45-8A63-4FE902EA96DA}" srcOrd="4" destOrd="0" presId="urn:microsoft.com/office/officeart/2009/3/layout/StepUpProcess"/>
    <dgm:cxn modelId="{296A41F8-BD1A-A144-975B-DA53CD25AECF}" type="presParOf" srcId="{0D04945B-C728-7E45-8A63-4FE902EA96DA}" destId="{122923CB-70DC-BC42-A0C7-B120D78F0730}" srcOrd="0" destOrd="0" presId="urn:microsoft.com/office/officeart/2009/3/layout/StepUpProcess"/>
    <dgm:cxn modelId="{A41D45C4-9966-A84B-8A85-80AF321748F0}" type="presParOf" srcId="{0D04945B-C728-7E45-8A63-4FE902EA96DA}" destId="{6559E571-0C2A-3A42-9F88-A3D1AEECF80E}" srcOrd="1" destOrd="0" presId="urn:microsoft.com/office/officeart/2009/3/layout/StepUpProcess"/>
    <dgm:cxn modelId="{E7681781-2E51-AF48-8D1E-C75094A52A83}" type="presParOf" srcId="{0D04945B-C728-7E45-8A63-4FE902EA96DA}" destId="{5A5A60EA-118E-6B48-96D1-6FF74C193855}" srcOrd="2" destOrd="0" presId="urn:microsoft.com/office/officeart/2009/3/layout/StepUpProcess"/>
    <dgm:cxn modelId="{71287DDB-9CE4-C643-A5EF-101FA26C28AD}" type="presParOf" srcId="{FC724EB4-2726-E240-AEB5-9870A524A57C}" destId="{9E2C6586-1752-2945-940E-943A5CD7EA4D}" srcOrd="5" destOrd="0" presId="urn:microsoft.com/office/officeart/2009/3/layout/StepUpProcess"/>
    <dgm:cxn modelId="{E12DA04C-055F-234B-9BC9-1FEAC61D0B78}" type="presParOf" srcId="{9E2C6586-1752-2945-940E-943A5CD7EA4D}" destId="{8F6A5D01-0BBB-934D-9F57-6348BD79AAC6}" srcOrd="0" destOrd="0" presId="urn:microsoft.com/office/officeart/2009/3/layout/StepUpProcess"/>
    <dgm:cxn modelId="{173B01AC-250D-5541-9237-866C36B773D6}" type="presParOf" srcId="{FC724EB4-2726-E240-AEB5-9870A524A57C}" destId="{1D383936-50D2-DE41-92E2-46833C20D766}" srcOrd="6" destOrd="0" presId="urn:microsoft.com/office/officeart/2009/3/layout/StepUpProcess"/>
    <dgm:cxn modelId="{18259579-C1CC-B04E-8F53-78411AA16B14}" type="presParOf" srcId="{1D383936-50D2-DE41-92E2-46833C20D766}" destId="{59B97EFF-2647-1F4D-8656-AD99C195D2D8}" srcOrd="0" destOrd="0" presId="urn:microsoft.com/office/officeart/2009/3/layout/StepUpProcess"/>
    <dgm:cxn modelId="{01F3B504-818E-9045-9B9F-4F27C809ABB4}" type="presParOf" srcId="{1D383936-50D2-DE41-92E2-46833C20D766}" destId="{6BEDE68B-42F2-654C-B3F3-B3C0C0321A29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656C67-EA05-7F4C-9E68-4B54922AAE9C}">
      <dsp:nvSpPr>
        <dsp:cNvPr id="0" name=""/>
        <dsp:cNvSpPr/>
      </dsp:nvSpPr>
      <dsp:spPr>
        <a:xfrm>
          <a:off x="1756175" y="3851099"/>
          <a:ext cx="2068769" cy="1775799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Fall 2016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Established Organization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White Paper</a:t>
          </a:r>
          <a:endParaRPr lang="en-US" sz="1700" kern="1200" dirty="0"/>
        </a:p>
      </dsp:txBody>
      <dsp:txXfrm>
        <a:off x="2076556" y="4126109"/>
        <a:ext cx="1428007" cy="1225779"/>
      </dsp:txXfrm>
    </dsp:sp>
    <dsp:sp modelId="{46F81B14-DCA1-BC4F-AAD4-683124F64A36}">
      <dsp:nvSpPr>
        <dsp:cNvPr id="0" name=""/>
        <dsp:cNvSpPr/>
      </dsp:nvSpPr>
      <dsp:spPr>
        <a:xfrm>
          <a:off x="1820881" y="4635809"/>
          <a:ext cx="241508" cy="20825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B104FC-2DF9-3C4D-83FB-A2DC8943BB12}">
      <dsp:nvSpPr>
        <dsp:cNvPr id="0" name=""/>
        <dsp:cNvSpPr/>
      </dsp:nvSpPr>
      <dsp:spPr>
        <a:xfrm>
          <a:off x="1714492" y="1898657"/>
          <a:ext cx="2068769" cy="177579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duotone>
              <a:schemeClr val="dk1">
                <a:alpha val="90000"/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1">
                <a:alpha val="90000"/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19B37A-EDF6-E847-98C5-3E28078B32EC}">
      <dsp:nvSpPr>
        <dsp:cNvPr id="0" name=""/>
        <dsp:cNvSpPr/>
      </dsp:nvSpPr>
      <dsp:spPr>
        <a:xfrm>
          <a:off x="1400748" y="4415358"/>
          <a:ext cx="241508" cy="20825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05B612-148E-7B43-AE36-3536D98E6BD1}">
      <dsp:nvSpPr>
        <dsp:cNvPr id="0" name=""/>
        <dsp:cNvSpPr/>
      </dsp:nvSpPr>
      <dsp:spPr>
        <a:xfrm>
          <a:off x="3510527" y="2872204"/>
          <a:ext cx="2068769" cy="1775799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Spring 2017  Established Budget &amp; Bylaws</a:t>
          </a:r>
          <a:endParaRPr lang="en-US" sz="1700" kern="1200" dirty="0"/>
        </a:p>
      </dsp:txBody>
      <dsp:txXfrm>
        <a:off x="3830908" y="3147214"/>
        <a:ext cx="1428007" cy="1225779"/>
      </dsp:txXfrm>
    </dsp:sp>
    <dsp:sp modelId="{33289303-224D-7A44-A114-BD0F6E412587}">
      <dsp:nvSpPr>
        <dsp:cNvPr id="0" name=""/>
        <dsp:cNvSpPr/>
      </dsp:nvSpPr>
      <dsp:spPr>
        <a:xfrm>
          <a:off x="4927680" y="4399880"/>
          <a:ext cx="241508" cy="20825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A60436-50AD-5D42-B81F-38B66B87DED3}">
      <dsp:nvSpPr>
        <dsp:cNvPr id="0" name=""/>
        <dsp:cNvSpPr/>
      </dsp:nvSpPr>
      <dsp:spPr>
        <a:xfrm>
          <a:off x="5273994" y="3848284"/>
          <a:ext cx="2068769" cy="177579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duotone>
              <a:schemeClr val="dk1">
                <a:alpha val="90000"/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1">
                <a:alpha val="90000"/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343206-0E6C-664A-8810-BA592803CD6B}">
      <dsp:nvSpPr>
        <dsp:cNvPr id="0" name=""/>
        <dsp:cNvSpPr/>
      </dsp:nvSpPr>
      <dsp:spPr>
        <a:xfrm>
          <a:off x="5321384" y="4643783"/>
          <a:ext cx="241508" cy="20825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24C84D-0E23-8C4C-96D8-0115AB1FFDFD}">
      <dsp:nvSpPr>
        <dsp:cNvPr id="0" name=""/>
        <dsp:cNvSpPr/>
      </dsp:nvSpPr>
      <dsp:spPr>
        <a:xfrm>
          <a:off x="0" y="2985612"/>
          <a:ext cx="2068769" cy="1775799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Spring 2016 Formalize the group</a:t>
          </a:r>
          <a:endParaRPr lang="en-US" sz="1700" kern="1200" dirty="0"/>
        </a:p>
      </dsp:txBody>
      <dsp:txXfrm>
        <a:off x="320381" y="3260622"/>
        <a:ext cx="1428007" cy="1225779"/>
      </dsp:txXfrm>
    </dsp:sp>
    <dsp:sp modelId="{17A8D0DC-A189-E64C-8424-1405CAEAE192}">
      <dsp:nvSpPr>
        <dsp:cNvPr id="0" name=""/>
        <dsp:cNvSpPr/>
      </dsp:nvSpPr>
      <dsp:spPr>
        <a:xfrm>
          <a:off x="3164214" y="1951940"/>
          <a:ext cx="241508" cy="20825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14C121-5602-234F-8CB8-74EFD8F736EB}">
      <dsp:nvSpPr>
        <dsp:cNvPr id="0" name=""/>
        <dsp:cNvSpPr/>
      </dsp:nvSpPr>
      <dsp:spPr>
        <a:xfrm>
          <a:off x="3480054" y="998791"/>
          <a:ext cx="2068769" cy="177579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duotone>
              <a:schemeClr val="dk1">
                <a:alpha val="90000"/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1">
                <a:alpha val="90000"/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F0153E-9B00-C840-A183-39681CAED549}">
      <dsp:nvSpPr>
        <dsp:cNvPr id="0" name=""/>
        <dsp:cNvSpPr/>
      </dsp:nvSpPr>
      <dsp:spPr>
        <a:xfrm>
          <a:off x="3557918" y="1723516"/>
          <a:ext cx="241508" cy="20825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83A920-0700-F443-9F4B-25E9BC61FB77}">
      <dsp:nvSpPr>
        <dsp:cNvPr id="0" name=""/>
        <dsp:cNvSpPr/>
      </dsp:nvSpPr>
      <dsp:spPr>
        <a:xfrm>
          <a:off x="5273994" y="1912541"/>
          <a:ext cx="2068769" cy="1775799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Summer 2017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Annual Report &amp; Secure Funding</a:t>
          </a:r>
          <a:endParaRPr lang="en-US" sz="1700" kern="1200" dirty="0"/>
        </a:p>
      </dsp:txBody>
      <dsp:txXfrm>
        <a:off x="5594375" y="2187551"/>
        <a:ext cx="1428007" cy="1225779"/>
      </dsp:txXfrm>
    </dsp:sp>
    <dsp:sp modelId="{35F7A6C7-DA47-F54E-A770-7914BE26AB4F}">
      <dsp:nvSpPr>
        <dsp:cNvPr id="0" name=""/>
        <dsp:cNvSpPr/>
      </dsp:nvSpPr>
      <dsp:spPr>
        <a:xfrm>
          <a:off x="7052953" y="2696313"/>
          <a:ext cx="241508" cy="20825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06992E-DCB3-B744-AB1D-47AFFDC69E74}">
      <dsp:nvSpPr>
        <dsp:cNvPr id="0" name=""/>
        <dsp:cNvSpPr/>
      </dsp:nvSpPr>
      <dsp:spPr>
        <a:xfrm>
          <a:off x="7044750" y="2888621"/>
          <a:ext cx="2068769" cy="177579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>
            <a:duotone>
              <a:schemeClr val="dk1">
                <a:alpha val="90000"/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1">
                <a:alpha val="90000"/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ED6660-25F5-A549-ADC6-14631DC85D89}">
      <dsp:nvSpPr>
        <dsp:cNvPr id="0" name=""/>
        <dsp:cNvSpPr/>
      </dsp:nvSpPr>
      <dsp:spPr>
        <a:xfrm>
          <a:off x="7462150" y="2920047"/>
          <a:ext cx="241508" cy="20825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F2C7F8-9117-47C3-BA9B-963F3B3D9A8A}">
      <dsp:nvSpPr>
        <dsp:cNvPr id="0" name=""/>
        <dsp:cNvSpPr/>
      </dsp:nvSpPr>
      <dsp:spPr>
        <a:xfrm>
          <a:off x="4489076" y="2830690"/>
          <a:ext cx="3515872" cy="4067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397"/>
              </a:lnTo>
              <a:lnTo>
                <a:pt x="3515872" y="203397"/>
              </a:lnTo>
              <a:lnTo>
                <a:pt x="3515872" y="4067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234EE1-EFEF-410B-8A15-60FCC82FC2A9}">
      <dsp:nvSpPr>
        <dsp:cNvPr id="0" name=""/>
        <dsp:cNvSpPr/>
      </dsp:nvSpPr>
      <dsp:spPr>
        <a:xfrm>
          <a:off x="4489076" y="2830690"/>
          <a:ext cx="1171957" cy="4067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397"/>
              </a:lnTo>
              <a:lnTo>
                <a:pt x="1171957" y="203397"/>
              </a:lnTo>
              <a:lnTo>
                <a:pt x="1171957" y="4067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ECBEF8-DC68-401E-8EC3-6BEE02975AB7}">
      <dsp:nvSpPr>
        <dsp:cNvPr id="0" name=""/>
        <dsp:cNvSpPr/>
      </dsp:nvSpPr>
      <dsp:spPr>
        <a:xfrm>
          <a:off x="3317119" y="2830690"/>
          <a:ext cx="1171957" cy="406795"/>
        </a:xfrm>
        <a:custGeom>
          <a:avLst/>
          <a:gdLst/>
          <a:ahLst/>
          <a:cxnLst/>
          <a:rect l="0" t="0" r="0" b="0"/>
          <a:pathLst>
            <a:path>
              <a:moveTo>
                <a:pt x="1171957" y="0"/>
              </a:moveTo>
              <a:lnTo>
                <a:pt x="1171957" y="203397"/>
              </a:lnTo>
              <a:lnTo>
                <a:pt x="0" y="203397"/>
              </a:lnTo>
              <a:lnTo>
                <a:pt x="0" y="4067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95116D-D3AC-4BC3-8597-F2B3913C60B5}">
      <dsp:nvSpPr>
        <dsp:cNvPr id="0" name=""/>
        <dsp:cNvSpPr/>
      </dsp:nvSpPr>
      <dsp:spPr>
        <a:xfrm>
          <a:off x="973204" y="2830690"/>
          <a:ext cx="3515872" cy="406795"/>
        </a:xfrm>
        <a:custGeom>
          <a:avLst/>
          <a:gdLst/>
          <a:ahLst/>
          <a:cxnLst/>
          <a:rect l="0" t="0" r="0" b="0"/>
          <a:pathLst>
            <a:path>
              <a:moveTo>
                <a:pt x="3515872" y="0"/>
              </a:moveTo>
              <a:lnTo>
                <a:pt x="3515872" y="203397"/>
              </a:lnTo>
              <a:lnTo>
                <a:pt x="0" y="203397"/>
              </a:lnTo>
              <a:lnTo>
                <a:pt x="0" y="4067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E166DB-AC16-4257-A7CB-D96A1455DC2E}">
      <dsp:nvSpPr>
        <dsp:cNvPr id="0" name=""/>
        <dsp:cNvSpPr/>
      </dsp:nvSpPr>
      <dsp:spPr>
        <a:xfrm>
          <a:off x="3670473" y="1389425"/>
          <a:ext cx="1637205" cy="1441265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86613B-6065-451E-9E52-9241F9DE6A41}">
      <dsp:nvSpPr>
        <dsp:cNvPr id="0" name=""/>
        <dsp:cNvSpPr/>
      </dsp:nvSpPr>
      <dsp:spPr>
        <a:xfrm>
          <a:off x="3670473" y="1389425"/>
          <a:ext cx="1637205" cy="1441265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DBF08B-0C23-4740-8A6B-89FD81FCB87D}">
      <dsp:nvSpPr>
        <dsp:cNvPr id="0" name=""/>
        <dsp:cNvSpPr/>
      </dsp:nvSpPr>
      <dsp:spPr>
        <a:xfrm>
          <a:off x="2851871" y="1648852"/>
          <a:ext cx="3274410" cy="922409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800" kern="1200" baseline="0" dirty="0"/>
            <a:t>Promotion 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800" kern="1200" baseline="0" dirty="0"/>
            <a:t>&amp; 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800" kern="1200" baseline="0" dirty="0"/>
            <a:t>Professional Development</a:t>
          </a:r>
        </a:p>
      </dsp:txBody>
      <dsp:txXfrm>
        <a:off x="2851871" y="1648852"/>
        <a:ext cx="3274410" cy="922409"/>
      </dsp:txXfrm>
    </dsp:sp>
    <dsp:sp modelId="{F0B1A9C9-4154-409D-B08F-6D5D9AE696F9}">
      <dsp:nvSpPr>
        <dsp:cNvPr id="0" name=""/>
        <dsp:cNvSpPr/>
      </dsp:nvSpPr>
      <dsp:spPr>
        <a:xfrm>
          <a:off x="488924" y="3237485"/>
          <a:ext cx="968559" cy="968559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710AB0-53AD-41CB-8287-FB884C7E47D0}">
      <dsp:nvSpPr>
        <dsp:cNvPr id="0" name=""/>
        <dsp:cNvSpPr/>
      </dsp:nvSpPr>
      <dsp:spPr>
        <a:xfrm>
          <a:off x="488924" y="3237485"/>
          <a:ext cx="968559" cy="968559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33027F-4081-496A-AEC1-8B0C2DD964D4}">
      <dsp:nvSpPr>
        <dsp:cNvPr id="0" name=""/>
        <dsp:cNvSpPr/>
      </dsp:nvSpPr>
      <dsp:spPr>
        <a:xfrm>
          <a:off x="4644" y="3411826"/>
          <a:ext cx="1937119" cy="619878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Programming</a:t>
          </a:r>
        </a:p>
      </dsp:txBody>
      <dsp:txXfrm>
        <a:off x="4644" y="3411826"/>
        <a:ext cx="1937119" cy="619878"/>
      </dsp:txXfrm>
    </dsp:sp>
    <dsp:sp modelId="{EBCBAEDE-45FD-4CCC-B9B9-47D4212AAFAB}">
      <dsp:nvSpPr>
        <dsp:cNvPr id="0" name=""/>
        <dsp:cNvSpPr/>
      </dsp:nvSpPr>
      <dsp:spPr>
        <a:xfrm>
          <a:off x="2832839" y="3237485"/>
          <a:ext cx="968559" cy="968559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B2144C-4438-482B-A983-7480DCA56589}">
      <dsp:nvSpPr>
        <dsp:cNvPr id="0" name=""/>
        <dsp:cNvSpPr/>
      </dsp:nvSpPr>
      <dsp:spPr>
        <a:xfrm>
          <a:off x="2832839" y="3237485"/>
          <a:ext cx="968559" cy="968559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922127-ADAA-4288-8C4E-1BAE31474128}">
      <dsp:nvSpPr>
        <dsp:cNvPr id="0" name=""/>
        <dsp:cNvSpPr/>
      </dsp:nvSpPr>
      <dsp:spPr>
        <a:xfrm>
          <a:off x="2348559" y="3411826"/>
          <a:ext cx="1937119" cy="619878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Recognition &amp; Awards</a:t>
          </a:r>
        </a:p>
      </dsp:txBody>
      <dsp:txXfrm>
        <a:off x="2348559" y="3411826"/>
        <a:ext cx="1937119" cy="619878"/>
      </dsp:txXfrm>
    </dsp:sp>
    <dsp:sp modelId="{0B0BCAC5-34FC-4E20-9100-9E5EB75727F2}">
      <dsp:nvSpPr>
        <dsp:cNvPr id="0" name=""/>
        <dsp:cNvSpPr/>
      </dsp:nvSpPr>
      <dsp:spPr>
        <a:xfrm>
          <a:off x="5176754" y="3237485"/>
          <a:ext cx="968559" cy="968559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DE0AF8-05C2-4FB2-98CD-8CDF1D3A1423}">
      <dsp:nvSpPr>
        <dsp:cNvPr id="0" name=""/>
        <dsp:cNvSpPr/>
      </dsp:nvSpPr>
      <dsp:spPr>
        <a:xfrm>
          <a:off x="5176754" y="3237485"/>
          <a:ext cx="968559" cy="968559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51CE3F-5469-4497-BB42-D90C12399A2F}">
      <dsp:nvSpPr>
        <dsp:cNvPr id="0" name=""/>
        <dsp:cNvSpPr/>
      </dsp:nvSpPr>
      <dsp:spPr>
        <a:xfrm>
          <a:off x="4692474" y="3411826"/>
          <a:ext cx="1937119" cy="619878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Data Collection &amp; Research</a:t>
          </a:r>
        </a:p>
      </dsp:txBody>
      <dsp:txXfrm>
        <a:off x="4692474" y="3411826"/>
        <a:ext cx="1937119" cy="619878"/>
      </dsp:txXfrm>
    </dsp:sp>
    <dsp:sp modelId="{E59CBAD6-E3BA-40FB-B03B-28DB6459D106}">
      <dsp:nvSpPr>
        <dsp:cNvPr id="0" name=""/>
        <dsp:cNvSpPr/>
      </dsp:nvSpPr>
      <dsp:spPr>
        <a:xfrm>
          <a:off x="7520668" y="3237485"/>
          <a:ext cx="968559" cy="968559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C4A2F0-DE76-433D-9140-3E23E30827C1}">
      <dsp:nvSpPr>
        <dsp:cNvPr id="0" name=""/>
        <dsp:cNvSpPr/>
      </dsp:nvSpPr>
      <dsp:spPr>
        <a:xfrm>
          <a:off x="7520668" y="3237485"/>
          <a:ext cx="968559" cy="968559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2BE3BD-F670-4B1E-B7AF-B69E9A26C311}">
      <dsp:nvSpPr>
        <dsp:cNvPr id="0" name=""/>
        <dsp:cNvSpPr/>
      </dsp:nvSpPr>
      <dsp:spPr>
        <a:xfrm>
          <a:off x="7036389" y="3411826"/>
          <a:ext cx="1937119" cy="619878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Mentoring</a:t>
          </a:r>
        </a:p>
      </dsp:txBody>
      <dsp:txXfrm>
        <a:off x="7036389" y="3411826"/>
        <a:ext cx="1937119" cy="6198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1CADD8-63F2-1240-9C68-63EBB82C7CDF}">
      <dsp:nvSpPr>
        <dsp:cNvPr id="0" name=""/>
        <dsp:cNvSpPr/>
      </dsp:nvSpPr>
      <dsp:spPr>
        <a:xfrm>
          <a:off x="645180" y="0"/>
          <a:ext cx="4653280" cy="4653280"/>
        </a:xfrm>
        <a:prstGeom prst="triangle">
          <a:avLst/>
        </a:prstGeom>
        <a:solidFill>
          <a:srgbClr val="CC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3A17E3-7DAF-564E-B49B-CBE9AEDFEDE7}">
      <dsp:nvSpPr>
        <dsp:cNvPr id="0" name=""/>
        <dsp:cNvSpPr/>
      </dsp:nvSpPr>
      <dsp:spPr>
        <a:xfrm>
          <a:off x="2889504" y="467827"/>
          <a:ext cx="3024632" cy="110151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/>
            <a:t>Budget</a:t>
          </a:r>
          <a:endParaRPr lang="en-US" sz="2700" kern="1200" dirty="0"/>
        </a:p>
      </dsp:txBody>
      <dsp:txXfrm>
        <a:off x="2943276" y="521599"/>
        <a:ext cx="2917088" cy="993974"/>
      </dsp:txXfrm>
    </dsp:sp>
    <dsp:sp modelId="{0506DFDE-20A7-9F43-825A-4D382BD9684E}">
      <dsp:nvSpPr>
        <dsp:cNvPr id="0" name=""/>
        <dsp:cNvSpPr/>
      </dsp:nvSpPr>
      <dsp:spPr>
        <a:xfrm>
          <a:off x="2889504" y="1707035"/>
          <a:ext cx="3024632" cy="110151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Support</a:t>
          </a:r>
          <a:endParaRPr lang="en-US" sz="2700" kern="1200" dirty="0"/>
        </a:p>
      </dsp:txBody>
      <dsp:txXfrm>
        <a:off x="2943276" y="1760807"/>
        <a:ext cx="2917088" cy="993974"/>
      </dsp:txXfrm>
    </dsp:sp>
    <dsp:sp modelId="{71F2762F-2670-984D-96F0-CDA4F87B8B7D}">
      <dsp:nvSpPr>
        <dsp:cNvPr id="0" name=""/>
        <dsp:cNvSpPr/>
      </dsp:nvSpPr>
      <dsp:spPr>
        <a:xfrm>
          <a:off x="2889504" y="2946244"/>
          <a:ext cx="3024632" cy="110151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Senior Leadership Support</a:t>
          </a:r>
          <a:endParaRPr lang="en-US" sz="2700" kern="1200" dirty="0"/>
        </a:p>
      </dsp:txBody>
      <dsp:txXfrm>
        <a:off x="2943276" y="3000016"/>
        <a:ext cx="2917088" cy="9939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F72E17-AE28-40B7-8A45-3A5022DA8F54}">
      <dsp:nvSpPr>
        <dsp:cNvPr id="0" name=""/>
        <dsp:cNvSpPr/>
      </dsp:nvSpPr>
      <dsp:spPr>
        <a:xfrm>
          <a:off x="1621206" y="191193"/>
          <a:ext cx="4784932" cy="1538908"/>
        </a:xfrm>
        <a:prstGeom prst="ellipse">
          <a:avLst/>
        </a:prstGeom>
        <a:solidFill>
          <a:schemeClr val="accent3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C8014D-9770-4C1E-9B18-03A59956C3C7}">
      <dsp:nvSpPr>
        <dsp:cNvPr id="0" name=""/>
        <dsp:cNvSpPr/>
      </dsp:nvSpPr>
      <dsp:spPr>
        <a:xfrm>
          <a:off x="3823854" y="2979276"/>
          <a:ext cx="581890" cy="744823"/>
        </a:xfrm>
        <a:prstGeom prst="downArrow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2490F5-802D-4374-81DD-7A3CFE114353}">
      <dsp:nvSpPr>
        <dsp:cNvPr id="0" name=""/>
        <dsp:cNvSpPr/>
      </dsp:nvSpPr>
      <dsp:spPr>
        <a:xfrm>
          <a:off x="2718262" y="3281862"/>
          <a:ext cx="2793075" cy="698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2718262" y="3281862"/>
        <a:ext cx="2793075" cy="698268"/>
      </dsp:txXfrm>
    </dsp:sp>
    <dsp:sp modelId="{B9642ADF-874B-463D-8525-B09CD8DAF58C}">
      <dsp:nvSpPr>
        <dsp:cNvPr id="0" name=""/>
        <dsp:cNvSpPr/>
      </dsp:nvSpPr>
      <dsp:spPr>
        <a:xfrm>
          <a:off x="3489955" y="1602385"/>
          <a:ext cx="1047403" cy="104740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>
              <a:solidFill>
                <a:schemeClr val="tx1"/>
              </a:solidFill>
            </a:rPr>
            <a:t>Getting our name out without misinforming</a:t>
          </a:r>
        </a:p>
      </dsp:txBody>
      <dsp:txXfrm>
        <a:off x="3643344" y="1755774"/>
        <a:ext cx="740625" cy="740625"/>
      </dsp:txXfrm>
    </dsp:sp>
    <dsp:sp modelId="{1920F285-6B7C-40C9-B48C-29481FC85237}">
      <dsp:nvSpPr>
        <dsp:cNvPr id="0" name=""/>
        <dsp:cNvSpPr/>
      </dsp:nvSpPr>
      <dsp:spPr>
        <a:xfrm>
          <a:off x="2640851" y="561347"/>
          <a:ext cx="1047403" cy="1047403"/>
        </a:xfrm>
        <a:prstGeom prst="ellipse">
          <a:avLst/>
        </a:prstGeom>
        <a:solidFill>
          <a:srgbClr val="CC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/>
            <a:t>Partnerships &amp; Funding</a:t>
          </a:r>
        </a:p>
      </dsp:txBody>
      <dsp:txXfrm>
        <a:off x="2794240" y="714736"/>
        <a:ext cx="740625" cy="740625"/>
      </dsp:txXfrm>
    </dsp:sp>
    <dsp:sp modelId="{DD7FF563-3CC4-422E-9C72-CA6D895EF35E}">
      <dsp:nvSpPr>
        <dsp:cNvPr id="0" name=""/>
        <dsp:cNvSpPr/>
      </dsp:nvSpPr>
      <dsp:spPr>
        <a:xfrm>
          <a:off x="4221479" y="133381"/>
          <a:ext cx="1047403" cy="1047403"/>
        </a:xfrm>
        <a:prstGeom prst="ellipse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Broad to Specific</a:t>
          </a:r>
        </a:p>
      </dsp:txBody>
      <dsp:txXfrm>
        <a:off x="4374868" y="286770"/>
        <a:ext cx="740625" cy="740625"/>
      </dsp:txXfrm>
    </dsp:sp>
    <dsp:sp modelId="{7BDAE6F7-E1ED-4403-8A64-7E6184104350}">
      <dsp:nvSpPr>
        <dsp:cNvPr id="0" name=""/>
        <dsp:cNvSpPr/>
      </dsp:nvSpPr>
      <dsp:spPr>
        <a:xfrm>
          <a:off x="1358882" y="3"/>
          <a:ext cx="5309542" cy="3724096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B11E9A-C0B7-7A4F-B004-FFD29AC03BD1}">
      <dsp:nvSpPr>
        <dsp:cNvPr id="0" name=""/>
        <dsp:cNvSpPr/>
      </dsp:nvSpPr>
      <dsp:spPr>
        <a:xfrm rot="5400000">
          <a:off x="413432" y="2523305"/>
          <a:ext cx="1233471" cy="2052468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99AFD73-DA74-2F47-92F1-28058D8C7C44}">
      <dsp:nvSpPr>
        <dsp:cNvPr id="0" name=""/>
        <dsp:cNvSpPr/>
      </dsp:nvSpPr>
      <dsp:spPr>
        <a:xfrm>
          <a:off x="207535" y="3136551"/>
          <a:ext cx="1852980" cy="1624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Find someone else with a similar passion/desire for impact</a:t>
          </a:r>
          <a:endParaRPr lang="en-US" sz="2000" kern="1200" dirty="0"/>
        </a:p>
      </dsp:txBody>
      <dsp:txXfrm>
        <a:off x="207535" y="3136551"/>
        <a:ext cx="1852980" cy="1624246"/>
      </dsp:txXfrm>
    </dsp:sp>
    <dsp:sp modelId="{BD11C2FC-C8D3-944E-ACBD-D06BAEF8835C}">
      <dsp:nvSpPr>
        <dsp:cNvPr id="0" name=""/>
        <dsp:cNvSpPr/>
      </dsp:nvSpPr>
      <dsp:spPr>
        <a:xfrm>
          <a:off x="1710896" y="2372200"/>
          <a:ext cx="349618" cy="349618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3B4B62-6A87-0F4A-9105-41246EB9DD46}">
      <dsp:nvSpPr>
        <dsp:cNvPr id="0" name=""/>
        <dsp:cNvSpPr/>
      </dsp:nvSpPr>
      <dsp:spPr>
        <a:xfrm rot="5400000">
          <a:off x="2681842" y="1961984"/>
          <a:ext cx="1233471" cy="2052468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7186F01-F696-2445-A236-24B77C5DA5C4}">
      <dsp:nvSpPr>
        <dsp:cNvPr id="0" name=""/>
        <dsp:cNvSpPr/>
      </dsp:nvSpPr>
      <dsp:spPr>
        <a:xfrm>
          <a:off x="2475945" y="2575230"/>
          <a:ext cx="1852980" cy="1624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Be informed about what is, what is not available on your campus, in your office, etc.</a:t>
          </a:r>
          <a:endParaRPr lang="en-US" sz="2000" kern="1200" dirty="0"/>
        </a:p>
      </dsp:txBody>
      <dsp:txXfrm>
        <a:off x="2475945" y="2575230"/>
        <a:ext cx="1852980" cy="1624246"/>
      </dsp:txXfrm>
    </dsp:sp>
    <dsp:sp modelId="{B3A7628C-85AE-5349-9205-367429CF0CFB}">
      <dsp:nvSpPr>
        <dsp:cNvPr id="0" name=""/>
        <dsp:cNvSpPr/>
      </dsp:nvSpPr>
      <dsp:spPr>
        <a:xfrm>
          <a:off x="3979307" y="1810879"/>
          <a:ext cx="349618" cy="349618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2923CB-70DC-BC42-A0C7-B120D78F0730}">
      <dsp:nvSpPr>
        <dsp:cNvPr id="0" name=""/>
        <dsp:cNvSpPr/>
      </dsp:nvSpPr>
      <dsp:spPr>
        <a:xfrm rot="5400000">
          <a:off x="4950252" y="1400664"/>
          <a:ext cx="1233471" cy="2052468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59E571-0C2A-3A42-9F88-A3D1AEECF80E}">
      <dsp:nvSpPr>
        <dsp:cNvPr id="0" name=""/>
        <dsp:cNvSpPr/>
      </dsp:nvSpPr>
      <dsp:spPr>
        <a:xfrm>
          <a:off x="4744355" y="2013910"/>
          <a:ext cx="1852980" cy="1624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Reach out and ASK!</a:t>
          </a:r>
          <a:endParaRPr lang="en-US" sz="2000" kern="1200" dirty="0"/>
        </a:p>
      </dsp:txBody>
      <dsp:txXfrm>
        <a:off x="4744355" y="2013910"/>
        <a:ext cx="1852980" cy="1624246"/>
      </dsp:txXfrm>
    </dsp:sp>
    <dsp:sp modelId="{5A5A60EA-118E-6B48-96D1-6FF74C193855}">
      <dsp:nvSpPr>
        <dsp:cNvPr id="0" name=""/>
        <dsp:cNvSpPr/>
      </dsp:nvSpPr>
      <dsp:spPr>
        <a:xfrm>
          <a:off x="6247717" y="1249559"/>
          <a:ext cx="349618" cy="349618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B97EFF-2647-1F4D-8656-AD99C195D2D8}">
      <dsp:nvSpPr>
        <dsp:cNvPr id="0" name=""/>
        <dsp:cNvSpPr/>
      </dsp:nvSpPr>
      <dsp:spPr>
        <a:xfrm rot="5400000">
          <a:off x="7218662" y="839344"/>
          <a:ext cx="1233471" cy="2052468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BEDE68B-42F2-654C-B3F3-B3C0C0321A29}">
      <dsp:nvSpPr>
        <dsp:cNvPr id="0" name=""/>
        <dsp:cNvSpPr/>
      </dsp:nvSpPr>
      <dsp:spPr>
        <a:xfrm>
          <a:off x="7012765" y="1452590"/>
          <a:ext cx="1852980" cy="1624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Contact us if you have questions</a:t>
          </a:r>
          <a:endParaRPr lang="en-US" sz="2000" kern="1200" dirty="0"/>
        </a:p>
      </dsp:txBody>
      <dsp:txXfrm>
        <a:off x="7012765" y="1452590"/>
        <a:ext cx="1852980" cy="16242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E013F-F431-8843-95D8-A55CE8F9EB87}" type="datetimeFigureOut">
              <a:rPr lang="en-US" smtClean="0"/>
              <a:t>10/20/17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866920-A5B7-024C-B836-C4E6DA0FE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458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8F535-1CF0-4518-9230-886F8E71020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8042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8F535-1CF0-4518-9230-886F8E71020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62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8F535-1CF0-4518-9230-886F8E71020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4184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8F535-1CF0-4518-9230-886F8E71020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053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8F535-1CF0-4518-9230-886F8E71020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3841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8F535-1CF0-4518-9230-886F8E71020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074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8F535-1CF0-4518-9230-886F8E71020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8590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8F535-1CF0-4518-9230-886F8E71020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6055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8F535-1CF0-4518-9230-886F8E71020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4341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8F535-1CF0-4518-9230-886F8E71020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0136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8F535-1CF0-4518-9230-886F8E71020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145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8F535-1CF0-4518-9230-886F8E71020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7213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8F535-1CF0-4518-9230-886F8E71020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7154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8F535-1CF0-4518-9230-886F8E71020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429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8F535-1CF0-4518-9230-886F8E71020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14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8F535-1CF0-4518-9230-886F8E71020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414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8F535-1CF0-4518-9230-886F8E71020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374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8F535-1CF0-4518-9230-886F8E71020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985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8F535-1CF0-4518-9230-886F8E71020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588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8F535-1CF0-4518-9230-886F8E71020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2899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8F535-1CF0-4518-9230-886F8E71020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016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584B8-9204-A447-BB8B-E0D014DDD140}" type="datetimeFigureOut">
              <a:rPr lang="en-US" smtClean="0"/>
              <a:t>10/20/17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33B16-CA1B-9446-9191-EBEC9CF85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006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584B8-9204-A447-BB8B-E0D014DDD140}" type="datetimeFigureOut">
              <a:rPr lang="en-US" smtClean="0"/>
              <a:t>10/20/17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33B16-CA1B-9446-9191-EBEC9CF85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85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584B8-9204-A447-BB8B-E0D014DDD140}" type="datetimeFigureOut">
              <a:rPr lang="en-US" smtClean="0"/>
              <a:t>10/20/17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33B16-CA1B-9446-9191-EBEC9CF85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209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9B348-A689-F44D-AB4B-FB5DA897DFBF}" type="datetimeFigureOut">
              <a:rPr lang="en-US" smtClean="0"/>
              <a:t>10/20/17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8E3D5-4B51-2E41-B0F0-38F63FDC5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248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9B348-A689-F44D-AB4B-FB5DA897DFBF}" type="datetimeFigureOut">
              <a:rPr lang="en-US" smtClean="0"/>
              <a:t>10/20/17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8E3D5-4B51-2E41-B0F0-38F63FDC5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347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9B348-A689-F44D-AB4B-FB5DA897DFBF}" type="datetimeFigureOut">
              <a:rPr lang="en-US" smtClean="0"/>
              <a:t>10/20/17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8E3D5-4B51-2E41-B0F0-38F63FDC5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3273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9B348-A689-F44D-AB4B-FB5DA897DFBF}" type="datetimeFigureOut">
              <a:rPr lang="en-US" smtClean="0"/>
              <a:t>10/20/17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8E3D5-4B51-2E41-B0F0-38F63FDC5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334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9B348-A689-F44D-AB4B-FB5DA897DFBF}" type="datetimeFigureOut">
              <a:rPr lang="en-US" smtClean="0"/>
              <a:t>10/20/17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8E3D5-4B51-2E41-B0F0-38F63FDC5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6876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9B348-A689-F44D-AB4B-FB5DA897DFBF}" type="datetimeFigureOut">
              <a:rPr lang="en-US" smtClean="0"/>
              <a:t>10/20/17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8E3D5-4B51-2E41-B0F0-38F63FDC5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851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9B348-A689-F44D-AB4B-FB5DA897DFBF}" type="datetimeFigureOut">
              <a:rPr lang="en-US" smtClean="0"/>
              <a:t>10/20/17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8E3D5-4B51-2E41-B0F0-38F63FDC5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79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123351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73892"/>
            <a:ext cx="6172200" cy="468715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236572"/>
            <a:ext cx="3932237" cy="363241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9B348-A689-F44D-AB4B-FB5DA897DFBF}" type="datetimeFigureOut">
              <a:rPr lang="en-US" smtClean="0"/>
              <a:t>10/20/17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8E3D5-4B51-2E41-B0F0-38F63FDC5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590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584B8-9204-A447-BB8B-E0D014DDD140}" type="datetimeFigureOut">
              <a:rPr lang="en-US" smtClean="0"/>
              <a:t>10/20/17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33B16-CA1B-9446-9191-EBEC9CF85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7497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28621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446638"/>
            <a:ext cx="3932237" cy="34223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9B348-A689-F44D-AB4B-FB5DA897DFBF}" type="datetimeFigureOut">
              <a:rPr lang="en-US" smtClean="0"/>
              <a:t>10/20/17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8E3D5-4B51-2E41-B0F0-38F63FDC5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95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9B348-A689-F44D-AB4B-FB5DA897DFBF}" type="datetimeFigureOut">
              <a:rPr lang="en-US" smtClean="0"/>
              <a:t>10/20/17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8E3D5-4B51-2E41-B0F0-38F63FDC5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501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9B348-A689-F44D-AB4B-FB5DA897DFBF}" type="datetimeFigureOut">
              <a:rPr lang="en-US" smtClean="0"/>
              <a:t>10/20/17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8E3D5-4B51-2E41-B0F0-38F63FDC5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166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024A3-92BF-DE41-BEA0-E45D06433E5D}" type="datetimeFigureOut">
              <a:rPr lang="en-US" smtClean="0"/>
              <a:t>10/20/17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0C11C-0DEE-B640-86FA-EBC381357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927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024A3-92BF-DE41-BEA0-E45D06433E5D}" type="datetimeFigureOut">
              <a:rPr lang="en-US" smtClean="0"/>
              <a:t>10/20/17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0C11C-0DEE-B640-86FA-EBC381357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102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70072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719384"/>
            <a:ext cx="10515600" cy="203663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024A3-92BF-DE41-BEA0-E45D06433E5D}" type="datetimeFigureOut">
              <a:rPr lang="en-US" smtClean="0"/>
              <a:t>10/20/17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0C11C-0DEE-B640-86FA-EBC381357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13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67172"/>
            <a:ext cx="989982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592735"/>
            <a:ext cx="4565822" cy="358422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592735"/>
            <a:ext cx="4565822" cy="35842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024A3-92BF-DE41-BEA0-E45D06433E5D}" type="datetimeFigureOut">
              <a:rPr lang="en-US" smtClean="0"/>
              <a:t>10/20/17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0C11C-0DEE-B640-86FA-EBC381357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911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230104"/>
            <a:ext cx="10515600" cy="91997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2125363"/>
            <a:ext cx="5157787" cy="64255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879125"/>
            <a:ext cx="5157787" cy="323747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125363"/>
            <a:ext cx="5183188" cy="64255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879125"/>
            <a:ext cx="5183188" cy="323747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024A3-92BF-DE41-BEA0-E45D06433E5D}" type="datetimeFigureOut">
              <a:rPr lang="en-US" smtClean="0"/>
              <a:t>10/20/17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0C11C-0DEE-B640-86FA-EBC381357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478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024A3-92BF-DE41-BEA0-E45D06433E5D}" type="datetimeFigureOut">
              <a:rPr lang="en-US" smtClean="0"/>
              <a:t>10/20/17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0C11C-0DEE-B640-86FA-EBC381357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74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024A3-92BF-DE41-BEA0-E45D06433E5D}" type="datetimeFigureOut">
              <a:rPr lang="en-US" smtClean="0"/>
              <a:t>10/20/17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0C11C-0DEE-B640-86FA-EBC381357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88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584B8-9204-A447-BB8B-E0D014DDD140}" type="datetimeFigureOut">
              <a:rPr lang="en-US" smtClean="0"/>
              <a:t>10/20/17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33B16-CA1B-9446-9191-EBEC9CF85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48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235676"/>
            <a:ext cx="3932237" cy="108739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235676"/>
            <a:ext cx="6172200" cy="462537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508422"/>
            <a:ext cx="3932237" cy="336056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024A3-92BF-DE41-BEA0-E45D06433E5D}" type="datetimeFigureOut">
              <a:rPr lang="en-US" smtClean="0"/>
              <a:t>10/20/17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0C11C-0DEE-B640-86FA-EBC381357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271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408670"/>
            <a:ext cx="3932237" cy="100089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408670"/>
            <a:ext cx="6172200" cy="433722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545493"/>
            <a:ext cx="3932237" cy="32004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024A3-92BF-DE41-BEA0-E45D06433E5D}" type="datetimeFigureOut">
              <a:rPr lang="en-US" smtClean="0"/>
              <a:t>10/20/17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0C11C-0DEE-B640-86FA-EBC381357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27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024A3-92BF-DE41-BEA0-E45D06433E5D}" type="datetimeFigureOut">
              <a:rPr lang="en-US" smtClean="0"/>
              <a:t>10/20/17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0C11C-0DEE-B640-86FA-EBC381357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13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024A3-92BF-DE41-BEA0-E45D06433E5D}" type="datetimeFigureOut">
              <a:rPr lang="en-US" smtClean="0"/>
              <a:t>10/20/17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0C11C-0DEE-B640-86FA-EBC381357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34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584B8-9204-A447-BB8B-E0D014DDD140}" type="datetimeFigureOut">
              <a:rPr lang="en-US" smtClean="0"/>
              <a:t>10/20/17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33B16-CA1B-9446-9191-EBEC9CF85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836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584B8-9204-A447-BB8B-E0D014DDD140}" type="datetimeFigureOut">
              <a:rPr lang="en-US" smtClean="0"/>
              <a:t>10/20/17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33B16-CA1B-9446-9191-EBEC9CF85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34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584B8-9204-A447-BB8B-E0D014DDD140}" type="datetimeFigureOut">
              <a:rPr lang="en-US" smtClean="0"/>
              <a:t>10/20/17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33B16-CA1B-9446-9191-EBEC9CF85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031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584B8-9204-A447-BB8B-E0D014DDD140}" type="datetimeFigureOut">
              <a:rPr lang="en-US" smtClean="0"/>
              <a:t>10/20/17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33B16-CA1B-9446-9191-EBEC9CF85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449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584B8-9204-A447-BB8B-E0D014DDD140}" type="datetimeFigureOut">
              <a:rPr lang="en-US" smtClean="0"/>
              <a:t>10/20/17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33B16-CA1B-9446-9191-EBEC9CF85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584B8-9204-A447-BB8B-E0D014DDD140}" type="datetimeFigureOut">
              <a:rPr lang="en-US" smtClean="0"/>
              <a:t>10/20/17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33B16-CA1B-9446-9191-EBEC9CF85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911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0908" y="6356350"/>
            <a:ext cx="15651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584B8-9204-A447-BB8B-E0D014DDD140}" type="datetimeFigureOut">
              <a:rPr lang="en-US" smtClean="0"/>
              <a:t>10/20/17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0471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18140" y="6356350"/>
            <a:ext cx="21356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33B16-CA1B-9446-9191-EBEC9CF85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148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143605"/>
            <a:ext cx="10515600" cy="1325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492893"/>
            <a:ext cx="10515600" cy="3487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0932" y="6158641"/>
            <a:ext cx="1917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78D9B348-A689-F44D-AB4B-FB5DA897DFBF}" type="datetimeFigureOut">
              <a:rPr lang="en-US" smtClean="0"/>
              <a:pPr/>
              <a:t>10/20/17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71332" y="615864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43332" y="6158641"/>
            <a:ext cx="22386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9D8E3D5-4B51-2E41-B0F0-38F63FDC5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558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25481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715315"/>
            <a:ext cx="10515600" cy="33271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0B2024A3-92BF-DE41-BEA0-E45D06433E5D}" type="datetimeFigureOut">
              <a:rPr lang="en-US" smtClean="0"/>
              <a:pPr/>
              <a:t>10/20/17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9914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C1A0C11C-0DEE-B640-86FA-EBC3813571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597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11/relationships/webextension" Target="../webextensions/webextension1.xml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090" y="852066"/>
            <a:ext cx="10896600" cy="2387600"/>
          </a:xfrm>
        </p:spPr>
        <p:txBody>
          <a:bodyPr>
            <a:noAutofit/>
          </a:bodyPr>
          <a:lstStyle/>
          <a:p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Incorporating Professional Development &amp; Leadership 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raining </a:t>
            </a:r>
            <a:b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 Women in STEM and IT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4389" y="4239347"/>
            <a:ext cx="9144000" cy="1655762"/>
          </a:xfrm>
        </p:spPr>
        <p:txBody>
          <a:bodyPr>
            <a:noAutofit/>
          </a:bodyPr>
          <a:lstStyle/>
          <a:p>
            <a:r>
              <a:rPr lang="en-US" sz="2800" dirty="0" smtClean="0"/>
              <a:t>DeeDee Bennett, PhD</a:t>
            </a:r>
          </a:p>
          <a:p>
            <a:r>
              <a:rPr lang="en-US" sz="2800" dirty="0" smtClean="0"/>
              <a:t>Kelly Gomez Johnson, EdD</a:t>
            </a:r>
          </a:p>
          <a:p>
            <a:r>
              <a:rPr lang="en-US" sz="2800" dirty="0" smtClean="0"/>
              <a:t>Anne Karabon, PhD</a:t>
            </a:r>
          </a:p>
          <a:p>
            <a:r>
              <a:rPr lang="en-US" sz="2800" dirty="0" smtClean="0"/>
              <a:t>Jenna Yentes, PhD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881744" y="3134830"/>
            <a:ext cx="6449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University of Nebraska at Omaha- WiSTEM Pro</a:t>
            </a:r>
            <a:r>
              <a:rPr lang="en-US" sz="2400" baseline="30000" dirty="0" smtClean="0">
                <a:solidFill>
                  <a:srgbClr val="FF0000"/>
                </a:solidFill>
              </a:rPr>
              <a:t>2</a:t>
            </a:r>
            <a:endParaRPr lang="en-US" sz="2400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/>
              <a:t>Direction &amp; Goals for WiSTEM Pro</a:t>
            </a:r>
            <a:r>
              <a:rPr lang="en-US" sz="4800" baseline="30000" dirty="0"/>
              <a:t>2</a:t>
            </a:r>
            <a:r>
              <a:rPr lang="en-US" sz="4800" dirty="0"/>
              <a:t>:</a:t>
            </a:r>
            <a:endParaRPr lang="en-US" sz="3200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48174650"/>
              </p:ext>
            </p:extLst>
          </p:nvPr>
        </p:nvGraphicFramePr>
        <p:xfrm>
          <a:off x="1606923" y="335963"/>
          <a:ext cx="8978153" cy="5595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9733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25C0D03-44C0-439C-B07C-70B4F0BA5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The Program Committee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F394D7B-C194-4DB8-93F8-4547A27AA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088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Plans all events sponsored by the WiSTEM Pro</a:t>
            </a:r>
            <a:r>
              <a:rPr lang="en-US" baseline="30000" dirty="0"/>
              <a:t>2</a:t>
            </a:r>
            <a:r>
              <a:rPr lang="en-US" dirty="0"/>
              <a:t>organization</a:t>
            </a:r>
            <a:r>
              <a:rPr lang="en-US" dirty="0" smtClean="0"/>
              <a:t>.</a:t>
            </a:r>
          </a:p>
          <a:p>
            <a:r>
              <a:rPr lang="en-US" dirty="0"/>
              <a:t>Campus Speakers</a:t>
            </a:r>
          </a:p>
          <a:p>
            <a:r>
              <a:rPr lang="en-US" dirty="0"/>
              <a:t>Meet and Greet Events</a:t>
            </a:r>
          </a:p>
          <a:p>
            <a:r>
              <a:rPr lang="en-US" dirty="0"/>
              <a:t>Networking Lunches</a:t>
            </a:r>
          </a:p>
          <a:p>
            <a:r>
              <a:rPr lang="en-US" dirty="0"/>
              <a:t>Book Clubs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 descr="Members at lunch with Michelle Ryan">
            <a:extLst>
              <a:ext uri="{FF2B5EF4-FFF2-40B4-BE49-F238E27FC236}">
                <a16:creationId xmlns="" xmlns:a16="http://schemas.microsoft.com/office/drawing/2014/main" id="{B282FF48-878A-47F1-992E-1792DDD9F4D7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26"/>
          <a:stretch/>
        </p:blipFill>
        <p:spPr bwMode="auto">
          <a:xfrm>
            <a:off x="7955280" y="2067943"/>
            <a:ext cx="4038600" cy="2088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30345"/>
          <a:stretch/>
        </p:blipFill>
        <p:spPr>
          <a:xfrm>
            <a:off x="3022446" y="4156299"/>
            <a:ext cx="7252701" cy="257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96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0" y="564829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/>
              <a:t>wistempro2.unomaha.edu</a:t>
            </a:r>
            <a:endParaRPr lang="en-US" sz="3200" b="1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7197315-F14C-450E-B3CF-B9D0993C6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4645" y="368907"/>
            <a:ext cx="6960870" cy="505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66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3" name="Add-in 2" title="Web Video Player"/>
              <p:cNvGraphicFramePr>
                <a:graphicFrameLocks noGrp="1"/>
              </p:cNvGraphicFramePr>
              <p:nvPr/>
            </p:nvGraphicFramePr>
            <p:xfrm>
              <a:off x="3200400" y="1800225"/>
              <a:ext cx="5791200" cy="325755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3" name="Add-in 2" title="Web Video Player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76400" y="1800225"/>
                <a:ext cx="5791200" cy="325755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0314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25C0D03-44C0-439C-B07C-70B4F0BA5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The Recognition and Awards Committee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F394D7B-C194-4DB8-93F8-4547A27AA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Establish ways to recognize and honor women faculty, staff, and alumni of the University of Nebraska Omaha </a:t>
            </a:r>
          </a:p>
          <a:p>
            <a:r>
              <a:rPr lang="en-US"/>
              <a:t>Identify and organize available awards </a:t>
            </a:r>
          </a:p>
          <a:p>
            <a:r>
              <a:rPr lang="en-US"/>
              <a:t>Develop efficient nomination strategies</a:t>
            </a:r>
          </a:p>
          <a:p>
            <a:r>
              <a:rPr lang="en-US"/>
              <a:t>Advocate for women to be nominated for awards </a:t>
            </a:r>
          </a:p>
          <a:p>
            <a:r>
              <a:rPr lang="en-US"/>
              <a:t>Establish new awards and scholarships </a:t>
            </a:r>
          </a:p>
        </p:txBody>
      </p:sp>
      <p:pic>
        <p:nvPicPr>
          <p:cNvPr id="2052" name="Picture 4" descr="Members that presented at the Hidden Figures panel">
            <a:extLst>
              <a:ext uri="{FF2B5EF4-FFF2-40B4-BE49-F238E27FC236}">
                <a16:creationId xmlns="" xmlns:a16="http://schemas.microsoft.com/office/drawing/2014/main" id="{0B216C4C-1684-43AF-B8C1-33352A34CB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5" r="13244"/>
          <a:stretch/>
        </p:blipFill>
        <p:spPr bwMode="auto">
          <a:xfrm>
            <a:off x="8473440" y="2694623"/>
            <a:ext cx="332232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53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25C0D03-44C0-439C-B07C-70B4F0BA5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smtClean="0"/>
              <a:t>Data Collection &amp; Research </a:t>
            </a:r>
            <a:r>
              <a:rPr lang="en-US" dirty="0"/>
              <a:t>Committee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F394D7B-C194-4DB8-93F8-4547A27AA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Investigate, collect, analyze metrics related to women faculty and staff in STEM fields at UNO </a:t>
            </a:r>
          </a:p>
          <a:p>
            <a:r>
              <a:rPr lang="en-US"/>
              <a:t>Utilize collected data to evaluate promotion and retention of women in STEM fields at UNO. </a:t>
            </a:r>
          </a:p>
          <a:p>
            <a:r>
              <a:rPr lang="en-US"/>
              <a:t>With the use of data collected, provide professional guidance and mentorship to members</a:t>
            </a:r>
          </a:p>
        </p:txBody>
      </p:sp>
      <p:pic>
        <p:nvPicPr>
          <p:cNvPr id="3074" name="Picture 2" descr="Brand Book">
            <a:extLst>
              <a:ext uri="{FF2B5EF4-FFF2-40B4-BE49-F238E27FC236}">
                <a16:creationId xmlns="" xmlns:a16="http://schemas.microsoft.com/office/drawing/2014/main" id="{FB697C5A-F98E-4C5B-90F9-FB0E6A368BE2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120" y="4133215"/>
            <a:ext cx="3759200" cy="250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7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043" y="205547"/>
            <a:ext cx="8998227" cy="5771183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825" y="205547"/>
            <a:ext cx="8600661" cy="57870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803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Reach Out</a:t>
            </a:r>
            <a:endParaRPr lang="en-US" sz="48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667089178"/>
              </p:ext>
            </p:extLst>
          </p:nvPr>
        </p:nvGraphicFramePr>
        <p:xfrm>
          <a:off x="3230880" y="1112520"/>
          <a:ext cx="6477000" cy="4653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8301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Barriers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Over the past two years, we have identified the following:</a:t>
            </a:r>
          </a:p>
          <a:p>
            <a:pPr lvl="1"/>
            <a:r>
              <a:rPr lang="en-US" sz="3600" dirty="0" smtClean="0"/>
              <a:t>Budget and Sustainability</a:t>
            </a:r>
          </a:p>
          <a:p>
            <a:pPr lvl="1"/>
            <a:r>
              <a:rPr lang="en-US" sz="3600" dirty="0" smtClean="0"/>
              <a:t>How individuals identify themselves </a:t>
            </a:r>
          </a:p>
          <a:p>
            <a:pPr lvl="2"/>
            <a:r>
              <a:rPr lang="en-US" sz="3200" dirty="0" smtClean="0"/>
              <a:t>STEM </a:t>
            </a:r>
            <a:r>
              <a:rPr lang="en-US" sz="3200" dirty="0" err="1" smtClean="0"/>
              <a:t>vs</a:t>
            </a:r>
            <a:r>
              <a:rPr lang="en-US" sz="3200" dirty="0" smtClean="0"/>
              <a:t> not-STEM</a:t>
            </a:r>
          </a:p>
          <a:p>
            <a:pPr lvl="1"/>
            <a:r>
              <a:rPr lang="en-US" sz="3600" dirty="0" smtClean="0"/>
              <a:t>Lower-level buy in from faculty and staff</a:t>
            </a:r>
          </a:p>
          <a:p>
            <a:pPr lvl="2"/>
            <a:r>
              <a:rPr lang="en-US" sz="3200" dirty="0" smtClean="0"/>
              <a:t>Participation and support</a:t>
            </a:r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84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182" y="219652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/>
              <a:t>Programming Considerations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92605"/>
              </p:ext>
            </p:extLst>
          </p:nvPr>
        </p:nvGraphicFramePr>
        <p:xfrm>
          <a:off x="2179320" y="1859282"/>
          <a:ext cx="8229600" cy="3724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12044" y="5734717"/>
            <a:ext cx="33775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Promotion &amp; Professional Development of Women in STEM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84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294" r="5020"/>
          <a:stretch/>
        </p:blipFill>
        <p:spPr>
          <a:xfrm>
            <a:off x="9110065" y="4088454"/>
            <a:ext cx="1365767" cy="1430020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KU Medical Center: </a:t>
            </a:r>
            <a:br>
              <a:rPr lang="en-US" sz="4800" dirty="0" smtClean="0"/>
            </a:br>
            <a:r>
              <a:rPr lang="en-US" sz="4800" dirty="0" smtClean="0"/>
              <a:t>Women in Medicine &amp; Science</a:t>
            </a:r>
            <a:endParaRPr lang="en-US" sz="4800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423894" y="1906912"/>
            <a:ext cx="9839852" cy="3611562"/>
          </a:xfrm>
        </p:spPr>
        <p:txBody>
          <a:bodyPr/>
          <a:lstStyle/>
          <a:p>
            <a:r>
              <a:rPr lang="en-US" dirty="0" smtClean="0"/>
              <a:t>2015 Women in Healthcare and Justice Conference</a:t>
            </a:r>
          </a:p>
          <a:p>
            <a:pPr lvl="1"/>
            <a:r>
              <a:rPr lang="en-US" dirty="0"/>
              <a:t>Keynote: Joan Williams, JD: </a:t>
            </a:r>
            <a:endParaRPr lang="en-US" i="1" dirty="0"/>
          </a:p>
          <a:p>
            <a:pPr marL="457200" lvl="1" indent="0">
              <a:buNone/>
            </a:pPr>
            <a:r>
              <a:rPr lang="en-US" i="1" dirty="0" smtClean="0"/>
              <a:t>	What </a:t>
            </a:r>
            <a:r>
              <a:rPr lang="en-US" i="1" dirty="0"/>
              <a:t>Works for Women at Work</a:t>
            </a:r>
            <a:endParaRPr lang="en-US" dirty="0"/>
          </a:p>
          <a:p>
            <a:pPr lvl="1"/>
            <a:r>
              <a:rPr lang="en-US" dirty="0" smtClean="0"/>
              <a:t>Over 400 attendees</a:t>
            </a:r>
          </a:p>
          <a:p>
            <a:pPr lvl="1"/>
            <a:r>
              <a:rPr lang="en-US" dirty="0" smtClean="0"/>
              <a:t>Awards dinner and silent auction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5828" y="4080909"/>
            <a:ext cx="3515877" cy="14300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0196" y="4080909"/>
            <a:ext cx="4181378" cy="143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1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Our WiSTEM Pro</a:t>
            </a:r>
            <a:r>
              <a:rPr lang="en-US" sz="4800" baseline="30000" dirty="0" smtClean="0"/>
              <a:t>2</a:t>
            </a:r>
            <a:r>
              <a:rPr lang="en-US" sz="4800" dirty="0" smtClean="0"/>
              <a:t> Network</a:t>
            </a:r>
            <a:endParaRPr lang="en-US" sz="4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Faculty Connections</a:t>
            </a:r>
          </a:p>
          <a:p>
            <a:r>
              <a:rPr lang="en-US" dirty="0" smtClean="0"/>
              <a:t>Administration Connections</a:t>
            </a:r>
          </a:p>
          <a:p>
            <a:r>
              <a:rPr lang="en-US" dirty="0" smtClean="0"/>
              <a:t>Grant Collaborations</a:t>
            </a:r>
          </a:p>
          <a:p>
            <a:r>
              <a:rPr lang="en-US" dirty="0" smtClean="0"/>
              <a:t>Cross-Curricular Collaborations</a:t>
            </a:r>
          </a:p>
          <a:p>
            <a:r>
              <a:rPr lang="en-US" dirty="0" smtClean="0"/>
              <a:t>Research/Writing Collaborations</a:t>
            </a:r>
            <a:endParaRPr lang="en-US" dirty="0"/>
          </a:p>
          <a:p>
            <a:r>
              <a:rPr lang="en-US" dirty="0" smtClean="0"/>
              <a:t>Celebrating Accomplishments</a:t>
            </a:r>
          </a:p>
          <a:p>
            <a:r>
              <a:rPr lang="en-US" dirty="0" smtClean="0"/>
              <a:t>Leadership Opportunities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825625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49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A Larger Network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1531" y="3652547"/>
            <a:ext cx="3069155" cy="5240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2200" y="3119147"/>
            <a:ext cx="3911600" cy="1066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2809" y="4402804"/>
            <a:ext cx="3711182" cy="21120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2125" y="2026932"/>
            <a:ext cx="4486275" cy="12096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8509" y="998308"/>
            <a:ext cx="4404447" cy="160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0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Take Home With You</a:t>
            </a:r>
            <a:endParaRPr lang="en-US" sz="48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78742046"/>
              </p:ext>
            </p:extLst>
          </p:nvPr>
        </p:nvGraphicFramePr>
        <p:xfrm>
          <a:off x="1661160" y="487680"/>
          <a:ext cx="8869680" cy="6009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319751" y="5243737"/>
            <a:ext cx="5527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/>
              <a:t>wistempro2.unomaha.edu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77503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26672" y="1109752"/>
            <a:ext cx="7772400" cy="1470025"/>
          </a:xfrm>
        </p:spPr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45673" y="2818051"/>
            <a:ext cx="9919855" cy="3636691"/>
          </a:xfrm>
        </p:spPr>
        <p:txBody>
          <a:bodyPr>
            <a:normAutofit/>
          </a:bodyPr>
          <a:lstStyle/>
          <a:p>
            <a:pPr marL="514350" indent="-514350" algn="l">
              <a:buAutoNum type="arabicParenR"/>
            </a:pPr>
            <a:r>
              <a:rPr lang="en-US" sz="3200" dirty="0" smtClean="0">
                <a:solidFill>
                  <a:srgbClr val="000000"/>
                </a:solidFill>
              </a:rPr>
              <a:t>What </a:t>
            </a:r>
            <a:r>
              <a:rPr lang="en-US" sz="3200" dirty="0">
                <a:solidFill>
                  <a:srgbClr val="000000"/>
                </a:solidFill>
              </a:rPr>
              <a:t>might/does this look like at your </a:t>
            </a:r>
            <a:r>
              <a:rPr lang="en-US" sz="3200" dirty="0" smtClean="0">
                <a:solidFill>
                  <a:srgbClr val="000000"/>
                </a:solidFill>
              </a:rPr>
              <a:t>institution?</a:t>
            </a:r>
          </a:p>
          <a:p>
            <a:pPr marL="514350" indent="-514350" algn="l">
              <a:buAutoNum type="arabicParenR"/>
            </a:pPr>
            <a:r>
              <a:rPr lang="en-US" sz="3200" dirty="0" smtClean="0">
                <a:solidFill>
                  <a:srgbClr val="000000"/>
                </a:solidFill>
              </a:rPr>
              <a:t>How can you implement a group at your institution?</a:t>
            </a:r>
          </a:p>
          <a:p>
            <a:pPr marL="514350" indent="-514350" algn="l">
              <a:buAutoNum type="arabicParenR"/>
            </a:pPr>
            <a:r>
              <a:rPr lang="en-US" sz="3200" dirty="0" smtClean="0">
                <a:solidFill>
                  <a:srgbClr val="000000"/>
                </a:solidFill>
              </a:rPr>
              <a:t>What might be the potential barriers? Opportunities?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21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8280" y="223203"/>
            <a:ext cx="9144000" cy="23876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48492" y="2777057"/>
            <a:ext cx="12067309" cy="2402522"/>
          </a:xfrm>
        </p:spPr>
        <p:txBody>
          <a:bodyPr numCol="4">
            <a:normAutofit fontScale="70000" lnSpcReduction="20000"/>
          </a:bodyPr>
          <a:lstStyle/>
          <a:p>
            <a:pPr>
              <a:spcBef>
                <a:spcPts val="0"/>
              </a:spcBef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Jenna Yentes, PhD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Professor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Biomechanics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Past-President- WiSTEM Pro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jyentes@unomaha.e</a:t>
            </a:r>
          </a:p>
          <a:p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Kelly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Gomez Johnson, 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EdD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Professor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Teacher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Education- STEM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President-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WiSTEM Pro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kgomezjohnson@unomaha.edu</a:t>
            </a:r>
          </a:p>
          <a:p>
            <a:endParaRPr lang="en-US" dirty="0" smtClean="0"/>
          </a:p>
          <a:p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Anne Karabon, PhD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Professor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Teacher Education- ECE STEM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Committee Chair- WiSTEM Pro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akarabon@unomaha.edu</a:t>
            </a:r>
            <a:endParaRPr lang="en-US" dirty="0"/>
          </a:p>
          <a:p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DeeDee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Bennett, 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PhD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Professor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Emergency Management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Committee Chair- WiSTEM Pro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dmbennett@unomaha.edu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83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618" y="69070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2015 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 smtClean="0"/>
              <a:t>Searching for something in Nebraska</a:t>
            </a:r>
            <a:r>
              <a:rPr lang="mr-IN" sz="4800" dirty="0" smtClean="0"/>
              <a:t>…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618" y="2379807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UNL </a:t>
            </a:r>
            <a:r>
              <a:rPr lang="mr-IN" sz="3200" dirty="0" smtClean="0"/>
              <a:t>–</a:t>
            </a:r>
            <a:r>
              <a:rPr lang="en-US" sz="3200" dirty="0" smtClean="0"/>
              <a:t> Nebraska Women’s Leadership Network</a:t>
            </a:r>
          </a:p>
          <a:p>
            <a:r>
              <a:rPr lang="en-US" sz="3200" dirty="0" smtClean="0"/>
              <a:t>UNMC </a:t>
            </a:r>
            <a:r>
              <a:rPr lang="mr-IN" sz="3200" dirty="0" smtClean="0"/>
              <a:t>–</a:t>
            </a:r>
            <a:r>
              <a:rPr lang="en-US" sz="3200" dirty="0" smtClean="0"/>
              <a:t> Women’s Mentoring Program</a:t>
            </a:r>
          </a:p>
          <a:p>
            <a:r>
              <a:rPr lang="en-US" sz="3200" dirty="0" smtClean="0"/>
              <a:t>Creighton </a:t>
            </a:r>
            <a:r>
              <a:rPr lang="mr-IN" sz="3200" dirty="0"/>
              <a:t>–</a:t>
            </a:r>
            <a:r>
              <a:rPr lang="en-US" sz="3200" dirty="0"/>
              <a:t> WIMS, Committee on the Status of Women</a:t>
            </a:r>
          </a:p>
          <a:p>
            <a:r>
              <a:rPr lang="en-US" sz="3200" dirty="0" smtClean="0"/>
              <a:t>UNO - Chancellor’s Commission on the Status of Women, WiSTEM student organization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92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What about your institutions?</a:t>
            </a:r>
            <a:endParaRPr lang="en-US" sz="4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Introduce yourself to a neighbor or two.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What organizations exist related to diversity on your campus?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What organizations exist which are aimed at women on your campus?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What faculty-driven organizations exist related to faculty development or promotion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87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247" y="86777"/>
            <a:ext cx="4483713" cy="60029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99609" y="6089765"/>
            <a:ext cx="4810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Name Chosen: WiSTEM Pro</a:t>
            </a:r>
            <a:r>
              <a:rPr lang="en-US" sz="2800" baseline="30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78337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On the right path?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527" y="1808595"/>
            <a:ext cx="10515600" cy="4351338"/>
          </a:xfrm>
        </p:spPr>
        <p:txBody>
          <a:bodyPr/>
          <a:lstStyle/>
          <a:p>
            <a:r>
              <a:rPr lang="en-US" dirty="0" smtClean="0"/>
              <a:t>Paige Geiger, PhD</a:t>
            </a:r>
          </a:p>
          <a:p>
            <a:r>
              <a:rPr lang="en-US" dirty="0" smtClean="0"/>
              <a:t>Founding members of KUMC WIMS</a:t>
            </a:r>
          </a:p>
          <a:p>
            <a:r>
              <a:rPr lang="en-US" dirty="0" smtClean="0"/>
              <a:t>Toolkit: How to Start and Maintain a Robust WIMS Organization</a:t>
            </a:r>
          </a:p>
          <a:p>
            <a:pPr lvl="1"/>
            <a:r>
              <a:rPr lang="en-US" dirty="0" smtClean="0"/>
              <a:t>Available through </a:t>
            </a:r>
            <a:r>
              <a:rPr lang="en-US" dirty="0" err="1" smtClean="0"/>
              <a:t>www.aamc.org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5270" y="3352800"/>
            <a:ext cx="2208530" cy="314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32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19652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 smtClean="0"/>
              <a:t>Mission &amp; Goals Evolution</a:t>
            </a:r>
            <a:endParaRPr lang="en-US" sz="4800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0764234"/>
              </p:ext>
            </p:extLst>
          </p:nvPr>
        </p:nvGraphicFramePr>
        <p:xfrm>
          <a:off x="837467" y="1261745"/>
          <a:ext cx="10516333" cy="4598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6333"/>
              </a:tblGrid>
              <a:tr h="44859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Before</a:t>
                      </a:r>
                      <a:endParaRPr lang="en-US" dirty="0"/>
                    </a:p>
                  </a:txBody>
                  <a:tcPr marL="119185" marR="119185">
                    <a:solidFill>
                      <a:srgbClr val="FF0000"/>
                    </a:solidFill>
                  </a:tcPr>
                </a:tc>
              </a:tr>
              <a:tr h="4149529"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WiSTEM Pro</a:t>
                      </a:r>
                      <a:r>
                        <a:rPr lang="en-US" sz="20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 dedicated to the promotion of women in STEM through mentoring, continued dialogue, and 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professional development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The group is open to all individuals interested in advancing careers and 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educational opportunities for women in STEM. </a:t>
                      </a:r>
                    </a:p>
                    <a:p>
                      <a:endParaRPr lang="en-US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Our goals are: 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advocate for the advancement of women in STEM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support the WiSTEM student group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continue professional development</a:t>
                      </a:r>
                      <a:r>
                        <a:rPr lang="en-US" sz="24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through mentoring and seminars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retain women faculty and staff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improve job satisfaction</a:t>
                      </a:r>
                    </a:p>
                    <a:p>
                      <a:endParaRPr lang="en-US" dirty="0"/>
                    </a:p>
                  </a:txBody>
                  <a:tcPr marL="119185" marR="119185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208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Mission &amp; Goals Evolution</a:t>
            </a:r>
            <a:endParaRPr lang="en-US" sz="4800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8072865"/>
              </p:ext>
            </p:extLst>
          </p:nvPr>
        </p:nvGraphicFramePr>
        <p:xfrm>
          <a:off x="837467" y="1307465"/>
          <a:ext cx="10516333" cy="4401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6333"/>
              </a:tblGrid>
              <a:tr h="31641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After</a:t>
                      </a:r>
                      <a:endParaRPr lang="en-US" dirty="0"/>
                    </a:p>
                  </a:txBody>
                  <a:tcPr marL="119185" marR="119185">
                    <a:solidFill>
                      <a:srgbClr val="FF0000"/>
                    </a:solidFill>
                  </a:tcPr>
                </a:tc>
              </a:tr>
              <a:tr h="3243278"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WiSTEM Pro</a:t>
                      </a:r>
                      <a:r>
                        <a:rPr lang="en-US" sz="20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is dedicated to the promotion of women in STEM through mentoring, continued dialogue, and professional development 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through collaboration across campus initiatives and engaging organizations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The group is open to all individuals interested in advancing careers and 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leadership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opportunities for women.</a:t>
                      </a:r>
                    </a:p>
                    <a:p>
                      <a:endParaRPr lang="en-US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Our goals are:</a:t>
                      </a:r>
                    </a:p>
                    <a:p>
                      <a:pPr lvl="0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1) to advocate for the advancement of women in STEM</a:t>
                      </a:r>
                    </a:p>
                    <a:p>
                      <a:pPr lvl="0"/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2) continue professional development through mentoring 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 programming</a:t>
                      </a:r>
                      <a:endParaRPr lang="en-US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3) retention of women faculty and staff</a:t>
                      </a:r>
                    </a:p>
                    <a:p>
                      <a:pPr lvl="0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4) improve job satisfaction</a:t>
                      </a:r>
                    </a:p>
                  </a:txBody>
                  <a:tcPr marL="119185" marR="119185">
                    <a:solidFill>
                      <a:schemeClr val="bg1"/>
                    </a:solidFill>
                  </a:tcPr>
                </a:tc>
              </a:tr>
              <a:tr h="316417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19185" marR="119185">
                    <a:solidFill>
                      <a:schemeClr val="bg1"/>
                    </a:solidFill>
                  </a:tcPr>
                </a:tc>
              </a:tr>
              <a:tr h="316417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What’s Missing</a:t>
                      </a:r>
                      <a:r>
                        <a:rPr lang="en-US" sz="2000" b="0" baseline="0" dirty="0" smtClean="0"/>
                        <a:t> from our previous version?</a:t>
                      </a:r>
                      <a:endParaRPr lang="en-US" sz="2000" b="0" dirty="0"/>
                    </a:p>
                  </a:txBody>
                  <a:tcPr marL="119185" marR="119185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04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510217202"/>
              </p:ext>
            </p:extLst>
          </p:nvPr>
        </p:nvGraphicFramePr>
        <p:xfrm>
          <a:off x="1706880" y="-86360"/>
          <a:ext cx="9113520" cy="656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99012" y="496183"/>
            <a:ext cx="2814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The Plan</a:t>
            </a:r>
          </a:p>
        </p:txBody>
      </p:sp>
    </p:spTree>
    <p:extLst>
      <p:ext uri="{BB962C8B-B14F-4D97-AF65-F5344CB8AC3E}">
        <p14:creationId xmlns:p14="http://schemas.microsoft.com/office/powerpoint/2010/main" val="85546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men_Advance_IT_(Women in IT track)" id="{73202EC2-BBE9-5848-8B37-6359D7FAC6F8}" vid="{9490D920-1ABF-604F-890D-D55293283817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men_Advance_IT_(Women in IT track)" id="{73202EC2-BBE9-5848-8B37-6359D7FAC6F8}" vid="{00EB4DA8-1288-9342-AAB6-79944E7FFA89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men_Advance_IT_(Women in IT track)" id="{73202EC2-BBE9-5848-8B37-6359D7FAC6F8}" vid="{FA0EE537-39ED-1948-ABA1-116A507B345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webextension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webextensions/webextension1.xml><?xml version="1.0" encoding="utf-8"?>
<we:webextension xmlns:we="http://schemas.microsoft.com/office/webextensions/webextension/2010/11" id="{6F37FFDA-FC35-D74C-A86F-D494BE54A180}">
  <we:reference id="wa104221182" version="1.2.0.2" store="en-US" storeType="OMEX"/>
  <we:alternateReferences>
    <we:reference id="WA104221182" version="1.2.0.2" store="WA104221182" storeType="OMEX"/>
  </we:alternateReferences>
  <we:properties>
    <we:property name="endtime" value="null"/>
    <we:property name="starttime" value="null"/>
    <we:property name="autoplay" value="null"/>
    <we:property name="vid" value="&quot;https://www.youtube.com/watch?v=uKO0asK6IOI&quot;"/>
  </we:properties>
  <we:bindings/>
  <we:snapshot xmlns:r="http://schemas.openxmlformats.org/officeDocument/2006/relationships" r:embed="rId1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Women_Advance_IT_(Diversity track)</Template>
  <TotalTime>113</TotalTime>
  <Words>591</Words>
  <Application>Microsoft Macintosh PowerPoint</Application>
  <PresentationFormat>Widescreen</PresentationFormat>
  <Paragraphs>165</Paragraphs>
  <Slides>24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Calibri</vt:lpstr>
      <vt:lpstr>Calibri Light</vt:lpstr>
      <vt:lpstr>Helvetica</vt:lpstr>
      <vt:lpstr>Mangal</vt:lpstr>
      <vt:lpstr>Times New Roman</vt:lpstr>
      <vt:lpstr>Wingdings</vt:lpstr>
      <vt:lpstr>Arial</vt:lpstr>
      <vt:lpstr>Custom Design</vt:lpstr>
      <vt:lpstr>1_Custom Design</vt:lpstr>
      <vt:lpstr>2_Custom Design</vt:lpstr>
      <vt:lpstr>Incorporating Professional Development &amp; Leadership Training  for Women in STEM and IT</vt:lpstr>
      <vt:lpstr>KU Medical Center:  Women in Medicine &amp; Science</vt:lpstr>
      <vt:lpstr>2015  Searching for something in Nebraska…</vt:lpstr>
      <vt:lpstr>What about your institutions?</vt:lpstr>
      <vt:lpstr>PowerPoint Presentation</vt:lpstr>
      <vt:lpstr>On the right path?</vt:lpstr>
      <vt:lpstr>Mission &amp; Goals Evolution</vt:lpstr>
      <vt:lpstr>Mission &amp; Goals Evolution</vt:lpstr>
      <vt:lpstr>PowerPoint Presentation</vt:lpstr>
      <vt:lpstr>Direction &amp; Goals for WiSTEM Pro2:</vt:lpstr>
      <vt:lpstr>The Program Committee</vt:lpstr>
      <vt:lpstr>PowerPoint Presentation</vt:lpstr>
      <vt:lpstr>PowerPoint Presentation</vt:lpstr>
      <vt:lpstr>The Recognition and Awards Committee</vt:lpstr>
      <vt:lpstr>The Data Collection &amp; Research Committee</vt:lpstr>
      <vt:lpstr>PowerPoint Presentation</vt:lpstr>
      <vt:lpstr>Reach Out</vt:lpstr>
      <vt:lpstr>Barriers</vt:lpstr>
      <vt:lpstr>Programming Considerations</vt:lpstr>
      <vt:lpstr>Our WiSTEM Pro2 Network</vt:lpstr>
      <vt:lpstr>A Larger Network</vt:lpstr>
      <vt:lpstr>Take Home With You</vt:lpstr>
      <vt:lpstr>Discussion</vt:lpstr>
      <vt:lpstr>Questions?</vt:lpstr>
    </vt:vector>
  </TitlesOfParts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Incorporating professional development and leadership training for women in STEM and IT</dc:title>
  <dc:creator>Microsoft Office User</dc:creator>
  <cp:lastModifiedBy>Microsoft Office User</cp:lastModifiedBy>
  <cp:revision>15</cp:revision>
  <dcterms:created xsi:type="dcterms:W3CDTF">2017-10-02T18:27:32Z</dcterms:created>
  <dcterms:modified xsi:type="dcterms:W3CDTF">2017-10-20T19:33:44Z</dcterms:modified>
</cp:coreProperties>
</file>